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111"/>
    <a:srgbClr val="0C0C0C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22254E5-B11C-471C-B436-716D3F426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748F6-23EA-4E25-BBB3-B115C0C9C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CA0C-FE83-431F-A9A4-E3F8AB487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554C-EA04-424B-A7A2-A92D927B82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04C641C-B250-43A3-990A-90FE49513F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8CD66-634B-4FBA-A4B8-EC9EBA876B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5F7A4-C1A1-4C96-9CAC-FC5E17F615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6238-6CB3-4991-BC92-B9442CED3F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A46AF-C877-414F-AAFC-35D5DA0C49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28849-5B9B-476E-96AE-639941735A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36F4878-9FFA-4B6E-A538-11E558DC02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68D1119-5CCA-4199-AE45-618A3F12C6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691680" y="-225415"/>
            <a:ext cx="8821612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               </a:t>
            </a:r>
            <a:r>
              <a:rPr lang="bg-BG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206</a:t>
            </a:r>
            <a:r>
              <a:rPr lang="bg-BG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endParaRPr lang="bg-BG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1.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Сред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бурите на тоз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живот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Исус е Спасител!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                     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В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света виреят грях,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похот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- Исус е Спасител!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Ето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чуден Спасител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за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всички тъй нужен,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ето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, свят Изкупител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Исус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е за мен!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1/4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051720" y="625906"/>
            <a:ext cx="900100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2.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Приятели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на врагове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                  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в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тоз свят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лесно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стават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.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Приятел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за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вси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векове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80808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Исуса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признават!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80808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Ето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верен Приятел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80808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за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всички тъй нужен!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80808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Този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вечен Приятел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80808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Исус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80808"/>
                  </a:glow>
                </a:effectLst>
                <a:latin typeface="Segoe Print" pitchFamily="2" charset="0"/>
              </a:rPr>
              <a:t>е за мен!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080808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07704" y="103267"/>
            <a:ext cx="814903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3.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грях,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скръб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и светска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тегота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душата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се бори,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                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но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сам Исус на Голгота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за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нея се моли!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Милостив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Съчувствител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,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Ходатай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тъй нужен,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ето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тоз Изкупител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 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Исус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0C0C0C"/>
                  </a:glow>
                </a:effectLst>
                <a:latin typeface="Segoe Print" pitchFamily="2" charset="0"/>
              </a:rPr>
              <a:t>е за мен!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0C0C0C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3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244656" y="709528"/>
            <a:ext cx="714376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4.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След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всички бури и смъртта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ще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нас да повика,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но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Той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тази тъмнота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обръща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в почивка.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От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смъртта Избавител,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за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цял свят тъй нужен,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тоз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божествен Спасител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                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Исус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  <a:t>е за мен!</a:t>
            </a:r>
            <a:br>
              <a:rPr lang="bg-BG" sz="3200" b="1" dirty="0">
                <a:solidFill>
                  <a:schemeClr val="bg1"/>
                </a:solidFill>
                <a:effectLst>
                  <a:glow rad="139700">
                    <a:srgbClr val="111111"/>
                  </a:glow>
                </a:effectLst>
                <a:latin typeface="Segoe Print" pitchFamily="2" charset="0"/>
              </a:rPr>
            </a:br>
            <a:endParaRPr lang="en-US" sz="3200" b="1" dirty="0">
              <a:solidFill>
                <a:schemeClr val="bg1"/>
              </a:solidFill>
              <a:effectLst>
                <a:glow rad="139700">
                  <a:srgbClr val="111111"/>
                </a:glow>
              </a:effectLst>
              <a:latin typeface="Segoe Print" pitchFamily="2" charset="0"/>
            </a:endParaRPr>
          </a:p>
        </p:txBody>
      </p:sp>
      <p:sp>
        <p:nvSpPr>
          <p:cNvPr id="4" name="Текстово поле 3"/>
          <p:cNvSpPr txBox="1"/>
          <p:nvPr/>
        </p:nvSpPr>
        <p:spPr>
          <a:xfrm>
            <a:off x="7956376" y="616530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/4</a:t>
            </a:r>
            <a:endParaRPr lang="bg-BG" sz="2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37</TotalTime>
  <Words>185</Words>
  <Application>Microsoft Office PowerPoint</Application>
  <PresentationFormat>Презентация на цял екран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</vt:i4>
      </vt:variant>
    </vt:vector>
  </HeadingPairs>
  <TitlesOfParts>
    <vt:vector size="5" baseType="lpstr">
      <vt:lpstr>Equity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>CASD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</cp:lastModifiedBy>
  <cp:revision>22</cp:revision>
  <dcterms:created xsi:type="dcterms:W3CDTF">2005-11-30T12:04:43Z</dcterms:created>
  <dcterms:modified xsi:type="dcterms:W3CDTF">2014-04-09T14:47:50Z</dcterms:modified>
</cp:coreProperties>
</file>