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110B"/>
    <a:srgbClr val="29140D"/>
    <a:srgbClr val="1D0E09"/>
    <a:srgbClr val="371B11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70E5078-A8D4-4CA8-8C45-AB8F56AF05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11C56-AFB2-40CC-9ED4-E9FDDA408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2255D-9F39-4187-8F47-94CBDED44B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CE006-0E74-4F72-A481-8EA0602812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2251095-95EA-40F7-80D1-A11CA1E2FA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85F4A-0725-43A3-A596-63E446CE5A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8D7DB-4F18-496B-BD8C-87E0D9ED9A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86379-228C-4F07-9799-CA57B72D51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10F52-BA22-4B3E-916C-122E37FD92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7318-48D6-442B-AD3D-4E0CA6D00E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F721ACD-87C3-4C57-91FB-08B4C871B23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86ED4FD-2A1E-4A1C-8E8C-D552BE15419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763688" y="747856"/>
            <a:ext cx="7503678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Monotype Corsiva" pitchFamily="66" charset="0"/>
              </a:rPr>
              <a:t>     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Monotype Corsiva" pitchFamily="66" charset="0"/>
              </a:rPr>
              <a:t>                  </a:t>
            </a:r>
            <a:r>
              <a:rPr lang="bg-BG" sz="3200" b="1" dirty="0" smtClean="0">
                <a:solidFill>
                  <a:srgbClr val="FFFF00"/>
                </a:solidFill>
                <a:effectLst>
                  <a:glow rad="139700">
                    <a:srgbClr val="371B11"/>
                  </a:glow>
                </a:effectLst>
                <a:latin typeface="Baskerville Old Face" pitchFamily="18" charset="0"/>
              </a:rPr>
              <a:t>98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Baskerville Old Face" pitchFamily="18" charset="0"/>
              </a:rPr>
              <a:t> </a:t>
            </a:r>
            <a:endParaRPr lang="bg-BG" sz="3200" b="1" dirty="0">
              <a:solidFill>
                <a:schemeClr val="bg1"/>
              </a:solidFill>
              <a:effectLst>
                <a:glow rad="139700">
                  <a:srgbClr val="371B11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  <a:buFontTx/>
              <a:buAutoNum type="arabicPeriod"/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О, прибежище добро, 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371B11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о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, ти вечна </a:t>
            </a:r>
            <a:r>
              <a:rPr lang="bg-BG" sz="3200" b="1" dirty="0" err="1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Канаро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!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371B11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Из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Господните ребра 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371B11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кръв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изтече и вода; 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371B11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нека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те да ме спасят 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371B11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и </a:t>
            </a:r>
            <a:r>
              <a:rPr lang="bg-BG" sz="3200" b="1" dirty="0" err="1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омият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371B11"/>
                  </a:glow>
                </a:effectLst>
                <a:latin typeface="Segoe Print" pitchFamily="2" charset="0"/>
              </a:rPr>
              <a:t> от греха!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8101781" y="6200477"/>
            <a:ext cx="71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1/</a:t>
            </a:r>
            <a:r>
              <a:rPr lang="en-US" sz="20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4</a:t>
            </a:r>
            <a:endParaRPr lang="bg-BG" sz="20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822968" y="1352957"/>
            <a:ext cx="742955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2. Сълзи да проливам аз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непрестанно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, всеки час,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никога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не могат те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D0E09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греховете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ми отне! 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1D0E09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Но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Ти, вечна Канара, 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1D0E09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ме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D0E09"/>
                  </a:glow>
                </a:effectLst>
                <a:latin typeface="Segoe Print" pitchFamily="2" charset="0"/>
              </a:rPr>
              <a:t>спасяваш от греха!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8101781" y="6200477"/>
            <a:ext cx="71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2</a:t>
            </a:r>
            <a:r>
              <a:rPr lang="en-US" sz="20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/4</a:t>
            </a:r>
            <a:endParaRPr lang="bg-BG" sz="20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259476" y="1424965"/>
            <a:ext cx="900115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9140D"/>
                  </a:glow>
                </a:effectLst>
                <a:latin typeface="Segoe Print" pitchFamily="2" charset="0"/>
              </a:rPr>
              <a:t>3. Нищо аз в ръцете си 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29140D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29140D"/>
                  </a:glow>
                </a:effectLst>
                <a:latin typeface="Segoe Print" pitchFamily="2" charset="0"/>
              </a:rPr>
              <a:t>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9140D"/>
                  </a:glow>
                </a:effectLst>
                <a:latin typeface="Segoe Print" pitchFamily="2" charset="0"/>
              </a:rPr>
              <a:t>не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9140D"/>
                  </a:glow>
                </a:effectLst>
                <a:latin typeface="Segoe Print" pitchFamily="2" charset="0"/>
              </a:rPr>
              <a:t>донасям, Господи!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29140D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9140D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29140D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9140D"/>
                  </a:glow>
                </a:effectLst>
                <a:latin typeface="Segoe Print" pitchFamily="2" charset="0"/>
              </a:rPr>
              <a:t>Гол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9140D"/>
                  </a:glow>
                </a:effectLst>
                <a:latin typeface="Segoe Print" pitchFamily="2" charset="0"/>
              </a:rPr>
              <a:t>съм - даваш облекло,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29140D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29140D"/>
                  </a:glow>
                </a:effectLst>
                <a:latin typeface="Segoe Print" pitchFamily="2" charset="0"/>
              </a:rPr>
              <a:t>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9140D"/>
                  </a:glow>
                </a:effectLst>
                <a:latin typeface="Segoe Print" pitchFamily="2" charset="0"/>
              </a:rPr>
              <a:t>нищо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9140D"/>
                  </a:glow>
                </a:effectLst>
                <a:latin typeface="Segoe Print" pitchFamily="2" charset="0"/>
              </a:rPr>
              <a:t>съм - даваш добро!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29140D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29140D"/>
                  </a:glow>
                </a:effectLst>
                <a:latin typeface="Segoe Print" pitchFamily="2" charset="0"/>
              </a:rPr>
              <a:t>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9140D"/>
                  </a:glow>
                </a:effectLst>
                <a:latin typeface="Segoe Print" pitchFamily="2" charset="0"/>
              </a:rPr>
              <a:t>Гладен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9140D"/>
                  </a:glow>
                </a:effectLst>
                <a:latin typeface="Segoe Print" pitchFamily="2" charset="0"/>
              </a:rPr>
              <a:t>, жаден - ястие даваш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29140D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29140D"/>
                  </a:glow>
                </a:effectLst>
                <a:latin typeface="Segoe Print" pitchFamily="2" charset="0"/>
              </a:rPr>
              <a:t>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9140D"/>
                  </a:glow>
                </a:effectLst>
                <a:latin typeface="Segoe Print" pitchFamily="2" charset="0"/>
              </a:rPr>
              <a:t>Ти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9140D"/>
                  </a:glow>
                </a:effectLst>
                <a:latin typeface="Segoe Print" pitchFamily="2" charset="0"/>
              </a:rPr>
              <a:t>и питие!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8101781" y="6200477"/>
            <a:ext cx="71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3</a:t>
            </a:r>
            <a:r>
              <a:rPr lang="en-US" sz="20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/4</a:t>
            </a:r>
            <a:endParaRPr lang="bg-BG" sz="20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547664" y="1196752"/>
            <a:ext cx="935837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marL="633413" indent="-633413"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4. В краткотрайния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живот,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23110B"/>
                </a:glow>
              </a:effectLst>
              <a:latin typeface="Segoe Print" pitchFamily="2" charset="0"/>
            </a:endParaRPr>
          </a:p>
          <a:p>
            <a:pPr marL="633413" indent="-633413"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Господи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, до мен бъди! 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23110B"/>
                </a:glow>
              </a:effectLst>
              <a:latin typeface="Segoe Print" pitchFamily="2" charset="0"/>
            </a:endParaRPr>
          </a:p>
          <a:p>
            <a:pPr marL="633413" indent="-633413"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Близо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в </a:t>
            </a:r>
            <a:r>
              <a:rPr lang="bg-BG" sz="3200" b="1" dirty="0" err="1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тоз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 плачевен дол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 </a:t>
            </a:r>
          </a:p>
          <a:p>
            <a:pPr marL="633413" indent="-633413"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и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пред </a:t>
            </a:r>
            <a:r>
              <a:rPr lang="bg-BG" sz="3200" b="1" dirty="0" err="1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съдния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 престол! 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23110B"/>
                </a:glow>
              </a:effectLst>
              <a:latin typeface="Segoe Print" pitchFamily="2" charset="0"/>
            </a:endParaRPr>
          </a:p>
          <a:p>
            <a:pPr marL="633413" indent="-633413"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О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, Прибежище добро, 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23110B"/>
                </a:glow>
              </a:effectLst>
              <a:latin typeface="Segoe Print" pitchFamily="2" charset="0"/>
            </a:endParaRPr>
          </a:p>
          <a:p>
            <a:pPr marL="633413" indent="-633413"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о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, Ти вечна </a:t>
            </a:r>
            <a:r>
              <a:rPr lang="bg-BG" sz="3200" b="1" dirty="0" err="1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Канаро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3110B"/>
                  </a:glow>
                </a:effectLst>
                <a:latin typeface="Segoe Print" pitchFamily="2" charset="0"/>
              </a:rPr>
              <a:t>!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23110B"/>
                </a:glow>
              </a:effectLst>
              <a:latin typeface="Segoe Print" pitchFamily="2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8101781" y="6200477"/>
            <a:ext cx="71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4</a:t>
            </a:r>
            <a:r>
              <a:rPr lang="en-US" sz="20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/4</a:t>
            </a:r>
            <a:endParaRPr lang="bg-BG" sz="20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46</TotalTime>
  <Words>153</Words>
  <Application>Microsoft Office PowerPoint</Application>
  <PresentationFormat>Презентация на цял екран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4</vt:i4>
      </vt:variant>
    </vt:vector>
  </HeadingPairs>
  <TitlesOfParts>
    <vt:vector size="5" baseType="lpstr">
      <vt:lpstr>Equity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Company>CASD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TrifonTrifonow</dc:creator>
  <cp:lastModifiedBy>Trifon</cp:lastModifiedBy>
  <cp:revision>17</cp:revision>
  <dcterms:created xsi:type="dcterms:W3CDTF">2005-10-03T11:28:03Z</dcterms:created>
  <dcterms:modified xsi:type="dcterms:W3CDTF">2014-04-09T18:29:29Z</dcterms:modified>
</cp:coreProperties>
</file>