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2" r:id="rId3"/>
    <p:sldId id="265" r:id="rId4"/>
    <p:sldId id="266" r:id="rId5"/>
    <p:sldId id="263" r:id="rId6"/>
    <p:sldId id="267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A0D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B89E1DE-1F15-4C78-A498-1C7F32609B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5C6F7-AC41-4D62-AC22-64EDD535E2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76074-5BC7-4694-A069-A1D55BD6F6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F599E0-3AC8-4E69-9AF1-A2E575FEFD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CE8EE640-E8A6-48E5-876A-872462DA2E6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40D57-646D-4DEB-BFA2-ADF95C5EE9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67482B-3F97-4620-BE7B-F6D5838310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33C60-8E26-45FE-B588-774C784021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37BE87-AD05-4EA5-8CCA-3602C4985D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015F8-1E8A-47AA-AFA7-875BD51A6C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B7FB5094-586D-41C6-9D4B-F8AFA4947D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115908F-77B1-4F1B-B065-A85B791175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TT%2009.2010\02%20-%20&#1055;&#1045;&#1057;&#1053;&#1048;\01%20-%20&#1055;&#1045;&#1057;&#1053;&#1040;&#1056;&#1050;&#1048;%20&#1089;&#1080;&#1084;&#1073;&#1077;&#1082;\04%20-%20&#1057;&#1048;&#1053;&#1048;%20&#1055;&#1045;&#1057;&#1053;&#1040;&#1056;&#1050;&#1048;\70%20-%20&#1055;&#1089;%20108\070%20Ps%20108.wav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333873" cy="3250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468313" y="3214686"/>
            <a:ext cx="7818463" cy="3297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1. Непоколебимо е </a:t>
            </a:r>
          </a:p>
          <a:p>
            <a:r>
              <a:rPr lang="en-US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    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сърцето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ми сега.</a:t>
            </a:r>
          </a:p>
          <a:p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 </a:t>
            </a:r>
            <a:r>
              <a:rPr lang="en-US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   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Ще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пея със душата си,</a:t>
            </a:r>
          </a:p>
          <a:p>
            <a:r>
              <a:rPr lang="en-US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    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със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Segoe UI Semibold" pitchFamily="34" charset="0"/>
              </a:rPr>
              <a:t>арфа и псалтир.</a:t>
            </a:r>
            <a:endParaRPr lang="bg-BG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Segoe UI Semibold" pitchFamily="34" charset="0"/>
            </a:endParaRPr>
          </a:p>
        </p:txBody>
      </p:sp>
      <p:pic>
        <p:nvPicPr>
          <p:cNvPr id="13319" name="070 Ps 108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60505" y="1857364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70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63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9"/>
                </p:tgtEl>
              </p:cMediaNode>
            </p:audio>
          </p:childTnLst>
        </p:cTn>
      </p:par>
    </p:tnLst>
    <p:bldLst>
      <p:bldP spid="133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2714612" y="549275"/>
            <a:ext cx="60483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</a:t>
            </a:r>
            <a:r>
              <a:rPr lang="bg-BG" sz="36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рипев</a:t>
            </a:r>
            <a:r>
              <a:rPr lang="bg-BG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: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Благодаря Ти!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Твоята вярност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над небесата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се издига,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а милостта Ти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по-безценна от злато.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Чрез Бога ще вървим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напред храбро все напред.</a:t>
            </a:r>
            <a:endParaRPr lang="bg-BG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egoe UI Semibold" pitchFamily="34" charset="0"/>
            </a:endParaRPr>
          </a:p>
        </p:txBody>
      </p:sp>
    </p:spTree>
  </p:cSld>
  <p:clrMapOvr>
    <a:masterClrMapping/>
  </p:clrMapOvr>
  <p:transition advTm="39000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286280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323850" y="3071810"/>
            <a:ext cx="7391422" cy="357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2. Издигни се Боже над  </a:t>
            </a:r>
          </a:p>
          <a:p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небесата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в светлина</a:t>
            </a:r>
          </a:p>
          <a:p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и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славата Ти да блести</a:t>
            </a:r>
          </a:p>
          <a:p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над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цялата земя.</a:t>
            </a:r>
            <a:endParaRPr lang="bg-BG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egoe UI Semibold" pitchFamily="34" charset="0"/>
            </a:endParaRPr>
          </a:p>
        </p:txBody>
      </p:sp>
    </p:spTree>
  </p:cSld>
  <p:clrMapOvr>
    <a:masterClrMapping/>
  </p:clrMapOvr>
  <p:transition advTm="19000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71" y="285728"/>
            <a:ext cx="8382058" cy="628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2500298" y="549275"/>
            <a:ext cx="60483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</a:t>
            </a:r>
            <a:r>
              <a:rPr lang="bg-BG" sz="36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рипев</a:t>
            </a:r>
            <a:r>
              <a:rPr lang="bg-BG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: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Благодаря Ти!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Твоята вярност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над небесата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се издига,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а милостта Ти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по-безценна от злато.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Чрез Бога ще вървим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напред храбро все напред.</a:t>
            </a:r>
            <a:endParaRPr lang="bg-BG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egoe UI Semibold" pitchFamily="34" charset="0"/>
            </a:endParaRPr>
          </a:p>
        </p:txBody>
      </p:sp>
    </p:spTree>
  </p:cSld>
  <p:clrMapOvr>
    <a:masterClrMapping/>
  </p:clrMapOvr>
  <p:transition advTm="40077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0" y="0"/>
            <a:ext cx="4381498" cy="3286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482600" y="3214686"/>
            <a:ext cx="8232804" cy="32861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2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3. Бог говори със светостта Си, </a:t>
            </a:r>
          </a:p>
          <a:p>
            <a:r>
              <a:rPr lang="ru-RU" sz="32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</a:t>
            </a:r>
            <a:r>
              <a:rPr lang="ru-RU" sz="32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мощен </a:t>
            </a:r>
            <a:r>
              <a:rPr lang="ru-RU" sz="32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е със власт.</a:t>
            </a:r>
          </a:p>
          <a:p>
            <a:r>
              <a:rPr lang="ru-RU" sz="32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Защита </a:t>
            </a:r>
            <a:r>
              <a:rPr lang="ru-RU" sz="32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е за мене Той</a:t>
            </a:r>
          </a:p>
          <a:p>
            <a:r>
              <a:rPr lang="ru-RU" sz="32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и </a:t>
            </a:r>
            <a:r>
              <a:rPr lang="ru-RU" sz="32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помощ във беда.</a:t>
            </a:r>
            <a:endParaRPr lang="bg-BG" sz="32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egoe UI Semibold" pitchFamily="34" charset="0"/>
            </a:endParaRPr>
          </a:p>
        </p:txBody>
      </p:sp>
    </p:spTree>
  </p:cSld>
  <p:clrMapOvr>
    <a:masterClrMapping/>
  </p:clrMapOvr>
  <p:transition advTm="193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2643174" y="549275"/>
            <a:ext cx="60483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</a:t>
            </a:r>
            <a:r>
              <a:rPr lang="bg-BG" sz="36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рипев</a:t>
            </a:r>
            <a:r>
              <a:rPr lang="bg-BG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:</a:t>
            </a:r>
            <a:r>
              <a:rPr lang="ru-RU" sz="36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</a:t>
            </a:r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Благодаря Ти!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Твоята вярност 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над небесата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се издига,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      а милостта Ти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по-безценна от злато.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Чрез Бога ще вървим</a:t>
            </a:r>
          </a:p>
          <a:p>
            <a:pPr algn="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egoe UI Semibold" pitchFamily="34" charset="0"/>
              </a:rPr>
              <a:t>напред храбро все напред.</a:t>
            </a:r>
            <a:endParaRPr lang="bg-BG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egoe UI Semibold" pitchFamily="34" charset="0"/>
            </a:endParaRPr>
          </a:p>
        </p:txBody>
      </p:sp>
    </p:spTree>
  </p:cSld>
  <p:clrMapOvr>
    <a:masterClrMapping/>
  </p:clrMapOvr>
  <p:transition advTm="46000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734</TotalTime>
  <Words>169</Words>
  <Application>Microsoft PowerPoint</Application>
  <PresentationFormat>On-screen Show (4:3)</PresentationFormat>
  <Paragraphs>37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Slide 1</vt:lpstr>
      <vt:lpstr>Slide 2</vt:lpstr>
      <vt:lpstr>Slide 3</vt:lpstr>
      <vt:lpstr>Slide 4</vt:lpstr>
      <vt:lpstr>Slide 5</vt:lpstr>
      <vt:lpstr>Slide 6</vt:lpstr>
    </vt:vector>
  </TitlesOfParts>
  <Company>Carolina Conference of SDA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Непоколебимо е  сърцето ми сега.         Ще пея със душата си,      със арфа и псалтир.</dc:title>
  <dc:creator>Authorized User</dc:creator>
  <cp:lastModifiedBy>Trifon</cp:lastModifiedBy>
  <cp:revision>19</cp:revision>
  <dcterms:created xsi:type="dcterms:W3CDTF">2004-08-06T06:56:58Z</dcterms:created>
  <dcterms:modified xsi:type="dcterms:W3CDTF">2010-10-20T14:06:46Z</dcterms:modified>
</cp:coreProperties>
</file>