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509"/>
    <a:srgbClr val="0C0C0C"/>
    <a:srgbClr val="0F0F0F"/>
    <a:srgbClr val="111111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авоъгъл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Закръглен правоъгъл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авоъгъл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авоъгъл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авоъгъл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Закръглен правоъгъл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авоъгъл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авоъгъл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авоъгъл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3" name="Контейнер за съдържани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авоъгъл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Закръглен правоъгъл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авоъгъл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авоъгъл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ъгъл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Закръглен правоъгъл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3AB5B93-D60D-47A4-951D-9E1721F2FF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203113" y="476672"/>
            <a:ext cx="6617359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FF66"/>
                </a:solidFill>
                <a:effectLst>
                  <a:glow rad="139700">
                    <a:srgbClr val="111111"/>
                  </a:glow>
                </a:effectLst>
                <a:latin typeface="Algerian" pitchFamily="82" charset="0"/>
              </a:rPr>
              <a:t>                      </a:t>
            </a:r>
            <a:r>
              <a:rPr lang="bg-BG" sz="2800" b="1" dirty="0" smtClean="0">
                <a:solidFill>
                  <a:srgbClr val="FFFF00"/>
                </a:solidFill>
                <a:effectLst>
                  <a:glow rad="139700">
                    <a:srgbClr val="111111"/>
                  </a:glow>
                </a:effectLst>
                <a:latin typeface="Algerian" pitchFamily="82" charset="0"/>
              </a:rPr>
              <a:t>210</a:t>
            </a:r>
            <a:r>
              <a:rPr lang="bg-BG" sz="2800" b="1" dirty="0" smtClean="0">
                <a:solidFill>
                  <a:schemeClr val="tx2">
                    <a:lumMod val="10000"/>
                    <a:lumOff val="90000"/>
                  </a:schemeClr>
                </a:solidFill>
                <a:effectLst>
                  <a:glow rad="139700">
                    <a:srgbClr val="111111"/>
                  </a:glow>
                </a:effectLst>
                <a:latin typeface="Monotype Corsiva" pitchFamily="66" charset="0"/>
              </a:rPr>
              <a:t> </a:t>
            </a:r>
            <a:endParaRPr lang="en-US" sz="2800" b="1" dirty="0" smtClean="0">
              <a:solidFill>
                <a:schemeClr val="tx2">
                  <a:lumMod val="10000"/>
                  <a:lumOff val="90000"/>
                </a:schemeClr>
              </a:solidFill>
              <a:effectLst>
                <a:glow rad="139700">
                  <a:srgbClr val="111111"/>
                </a:glow>
              </a:effectLst>
              <a:latin typeface="Monotype Corsiva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1.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Напред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вси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за Исуса,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о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, воини Негови!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       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Хоругвата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Му царска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високо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дръжте вий!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Сам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Той пред вас ще иде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–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Началник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Своя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бой!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победа след победа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напред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ще води Той!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195736" y="980728"/>
            <a:ext cx="621507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2.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Напред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вси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за Исуса!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Врагът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ви силен е!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Излезте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храброст,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верност и със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търпение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!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От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Бога всеоръжие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вземете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 таз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война;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тук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всяка плътска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сила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F0F0F"/>
                  </a:glow>
                </a:effectLst>
                <a:latin typeface="Segoe Print" pitchFamily="2" charset="0"/>
              </a:rPr>
              <a:t>недостатъчна.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0F0F0F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346437" y="973752"/>
            <a:ext cx="9858411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3.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Напред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вси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за Исуса!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Бъдете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трезвени!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На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Бога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уповайте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,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не на себе си.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За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щит вземете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вяра,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за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меч пък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– истина,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в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тоз свят да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победите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плътта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E2509"/>
                  </a:glow>
                </a:effectLst>
                <a:latin typeface="Segoe Print" pitchFamily="2" charset="0"/>
              </a:rPr>
              <a:t>и Сатана!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0E2509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411760" y="901744"/>
            <a:ext cx="5822959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4.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Напред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вси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за Исуса!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Недълъг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 тоз бой!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победа </a:t>
            </a:r>
            <a:r>
              <a:rPr lang="bg-BG" sz="2800" b="1" dirty="0" err="1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верний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ратник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ще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увенчае Той.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Изпърво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труд и мъка,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тежко войнство; </a:t>
            </a:r>
            <a:r>
              <a:rPr lang="en-US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днес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подвиг труден,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утре </a:t>
            </a:r>
            <a:endParaRPr lang="en-US" sz="28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-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bg-BG" sz="28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хвала </a:t>
            </a:r>
            <a:r>
              <a:rPr lang="bg-BG" sz="28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 тържество!</a:t>
            </a:r>
            <a:endParaRPr lang="en-US" sz="2800" b="1" dirty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тандартни">
  <a:themeElements>
    <a:clrScheme name="Стандартни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и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и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126</TotalTime>
  <Words>190</Words>
  <Application>Microsoft Office PowerPoint</Application>
  <PresentationFormat>Презентация на цял екран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Стандартни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24</cp:revision>
  <dcterms:created xsi:type="dcterms:W3CDTF">2005-11-30T12:25:26Z</dcterms:created>
  <dcterms:modified xsi:type="dcterms:W3CDTF">2014-04-09T15:53:51Z</dcterms:modified>
</cp:coreProperties>
</file>