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58" r:id="rId3"/>
    <p:sldId id="261" r:id="rId4"/>
    <p:sldId id="259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0727"/>
    <a:srgbClr val="151515"/>
    <a:srgbClr val="131313"/>
    <a:srgbClr val="0F0F0F"/>
    <a:srgbClr val="1111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D4381C1-0675-4AE6-9B1C-8C350044482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F70C7-897F-40B9-A208-84FED3CAA9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A19D5-892B-4E63-80EE-A70EFFD745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F5760-3BCF-4239-8C45-F6DCA5D382A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D75A55D0-68C5-40A6-A1F8-95D564068B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CA08C-E918-404B-A31F-B6B538D887B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B0859-BA45-4B2A-BFD7-5DD64B9C411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1361A-8678-4DC7-8DEF-EC5BE80EEE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7A831-4838-4064-A650-5F9D740D07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AFD05-FBE5-492E-8104-C1D4145398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66A39CD5-FD52-4C69-8680-17169ACD1AF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CEF2C01B-6E4E-4513-BACD-5C567F7A7CA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1392092" y="-140777"/>
            <a:ext cx="7572396" cy="65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en-US" sz="3200" b="1" spc="150" dirty="0" smtClean="0">
                <a:ln w="11430"/>
                <a:solidFill>
                  <a:srgbClr val="FFFF00"/>
                </a:solidFill>
                <a:effectLst>
                  <a:glow rad="101600">
                    <a:srgbClr val="190727"/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lgerian" pitchFamily="82" charset="0"/>
              </a:rPr>
              <a:t>                      </a:t>
            </a:r>
            <a:r>
              <a:rPr lang="bg-BG" sz="3200" b="1" spc="150" dirty="0" smtClean="0">
                <a:ln w="11430"/>
                <a:solidFill>
                  <a:srgbClr val="FFFF00"/>
                </a:solidFill>
                <a:effectLst>
                  <a:glow rad="101600">
                    <a:srgbClr val="190727"/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lgerian" pitchFamily="82" charset="0"/>
              </a:rPr>
              <a:t>218</a:t>
            </a:r>
            <a:endParaRPr lang="bg-BG" sz="2800" b="1" spc="150" dirty="0">
              <a:ln w="11430"/>
              <a:solidFill>
                <a:srgbClr val="FFFF00"/>
              </a:solidFill>
              <a:effectLst>
                <a:glow rad="101600">
                  <a:srgbClr val="190727"/>
                </a:glow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800" b="1" spc="150" dirty="0" smtClean="0">
                <a:ln w="11430"/>
                <a:solidFill>
                  <a:srgbClr val="F8F8F8"/>
                </a:solidFill>
                <a:effectLst>
                  <a:glow rad="139700">
                    <a:srgbClr val="151515"/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1. </a:t>
            </a:r>
            <a:r>
              <a:rPr lang="bg-BG" sz="2800" b="1" spc="150" dirty="0" smtClean="0">
                <a:ln w="11430"/>
                <a:solidFill>
                  <a:srgbClr val="F8F8F8"/>
                </a:solidFill>
                <a:effectLst>
                  <a:glow rad="139700">
                    <a:srgbClr val="151515"/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Могъща </a:t>
            </a:r>
            <a:r>
              <a:rPr lang="bg-BG" sz="2800" b="1" spc="150" dirty="0">
                <a:ln w="11430"/>
                <a:solidFill>
                  <a:srgbClr val="F8F8F8"/>
                </a:solidFill>
                <a:effectLst>
                  <a:glow rad="139700">
                    <a:srgbClr val="151515"/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крепост е Бог наш, </a:t>
            </a:r>
            <a:r>
              <a:rPr lang="en-US" sz="2800" b="1" spc="150" dirty="0" smtClean="0">
                <a:ln w="11430"/>
                <a:solidFill>
                  <a:srgbClr val="F8F8F8"/>
                </a:solidFill>
                <a:effectLst>
                  <a:glow rad="139700">
                    <a:srgbClr val="151515"/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2800" b="1" spc="150" dirty="0">
                <a:ln w="11430"/>
                <a:solidFill>
                  <a:srgbClr val="F8F8F8"/>
                </a:solidFill>
                <a:effectLst>
                  <a:glow rad="139700">
                    <a:srgbClr val="151515"/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 </a:t>
            </a:r>
            <a:r>
              <a:rPr lang="en-US" sz="2800" b="1" spc="150" dirty="0" smtClean="0">
                <a:ln w="11430"/>
                <a:solidFill>
                  <a:srgbClr val="F8F8F8"/>
                </a:solidFill>
                <a:effectLst>
                  <a:glow rad="139700">
                    <a:srgbClr val="151515"/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  </a:t>
            </a:r>
            <a:r>
              <a:rPr lang="bg-BG" sz="2800" b="1" spc="150" dirty="0" smtClean="0">
                <a:ln w="11430"/>
                <a:solidFill>
                  <a:srgbClr val="F8F8F8"/>
                </a:solidFill>
                <a:effectLst>
                  <a:glow rad="139700">
                    <a:srgbClr val="151515"/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непобедим </a:t>
            </a:r>
            <a:r>
              <a:rPr lang="bg-BG" sz="2800" b="1" spc="150" dirty="0">
                <a:ln w="11430"/>
                <a:solidFill>
                  <a:srgbClr val="F8F8F8"/>
                </a:solidFill>
                <a:effectLst>
                  <a:glow rad="139700">
                    <a:srgbClr val="151515"/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Защитник; </a:t>
            </a:r>
            <a:r>
              <a:rPr lang="en-US" sz="2800" b="1" spc="150" dirty="0">
                <a:ln w="11430"/>
                <a:solidFill>
                  <a:srgbClr val="F8F8F8"/>
                </a:solidFill>
                <a:effectLst>
                  <a:glow rad="139700">
                    <a:srgbClr val="151515"/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                                                        </a:t>
            </a:r>
            <a:endParaRPr lang="en-US" sz="2800" b="1" spc="150" dirty="0" smtClean="0">
              <a:ln w="11430"/>
              <a:solidFill>
                <a:srgbClr val="F8F8F8"/>
              </a:solidFill>
              <a:effectLst>
                <a:glow rad="139700">
                  <a:srgbClr val="151515"/>
                </a:glow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800" b="1" spc="150" dirty="0">
                <a:ln w="11430"/>
                <a:solidFill>
                  <a:srgbClr val="F8F8F8"/>
                </a:solidFill>
                <a:effectLst>
                  <a:glow rad="139700">
                    <a:srgbClr val="151515"/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 </a:t>
            </a:r>
            <a:r>
              <a:rPr lang="en-US" sz="2800" b="1" spc="150" dirty="0" smtClean="0">
                <a:ln w="11430"/>
                <a:solidFill>
                  <a:srgbClr val="F8F8F8"/>
                </a:solidFill>
                <a:effectLst>
                  <a:glow rad="139700">
                    <a:srgbClr val="151515"/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  </a:t>
            </a:r>
            <a:r>
              <a:rPr lang="bg-BG" sz="2800" b="1" spc="150" dirty="0" smtClean="0">
                <a:ln w="11430"/>
                <a:solidFill>
                  <a:srgbClr val="F8F8F8"/>
                </a:solidFill>
                <a:effectLst>
                  <a:glow rad="139700">
                    <a:srgbClr val="151515"/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в </a:t>
            </a:r>
            <a:r>
              <a:rPr lang="bg-BG" sz="2800" b="1" spc="150" dirty="0">
                <a:ln w="11430"/>
                <a:solidFill>
                  <a:srgbClr val="F8F8F8"/>
                </a:solidFill>
                <a:effectLst>
                  <a:glow rad="139700">
                    <a:srgbClr val="151515"/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опасно време - буден Страж,</a:t>
            </a:r>
            <a:r>
              <a:rPr lang="en-US" sz="2800" b="1" spc="150" dirty="0">
                <a:ln w="11430"/>
                <a:solidFill>
                  <a:srgbClr val="F8F8F8"/>
                </a:solidFill>
                <a:effectLst>
                  <a:glow rad="139700">
                    <a:srgbClr val="151515"/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                                  </a:t>
            </a:r>
            <a:r>
              <a:rPr lang="bg-BG" sz="2800" b="1" spc="150" dirty="0">
                <a:ln w="11430"/>
                <a:solidFill>
                  <a:srgbClr val="F8F8F8"/>
                </a:solidFill>
                <a:effectLst>
                  <a:glow rad="139700">
                    <a:srgbClr val="151515"/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 </a:t>
            </a:r>
            <a:endParaRPr lang="en-US" sz="2800" b="1" spc="150" dirty="0" smtClean="0">
              <a:ln w="11430"/>
              <a:solidFill>
                <a:srgbClr val="F8F8F8"/>
              </a:solidFill>
              <a:effectLst>
                <a:glow rad="139700">
                  <a:srgbClr val="151515"/>
                </a:glow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800" b="1" spc="150" dirty="0">
                <a:ln w="11430"/>
                <a:solidFill>
                  <a:srgbClr val="F8F8F8"/>
                </a:solidFill>
                <a:effectLst>
                  <a:glow rad="139700">
                    <a:srgbClr val="151515"/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 </a:t>
            </a:r>
            <a:r>
              <a:rPr lang="en-US" sz="2800" b="1" spc="150" dirty="0" smtClean="0">
                <a:ln w="11430"/>
                <a:solidFill>
                  <a:srgbClr val="F8F8F8"/>
                </a:solidFill>
                <a:effectLst>
                  <a:glow rad="139700">
                    <a:srgbClr val="151515"/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  </a:t>
            </a:r>
            <a:r>
              <a:rPr lang="bg-BG" sz="2800" b="1" spc="150" dirty="0" smtClean="0">
                <a:ln w="11430"/>
                <a:solidFill>
                  <a:srgbClr val="F8F8F8"/>
                </a:solidFill>
                <a:effectLst>
                  <a:glow rad="139700">
                    <a:srgbClr val="151515"/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готов </a:t>
            </a:r>
            <a:r>
              <a:rPr lang="bg-BG" sz="2800" b="1" spc="150" dirty="0">
                <a:ln w="11430"/>
                <a:solidFill>
                  <a:srgbClr val="F8F8F8"/>
                </a:solidFill>
                <a:effectLst>
                  <a:glow rad="139700">
                    <a:srgbClr val="151515"/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е наш Помощник. </a:t>
            </a:r>
            <a:r>
              <a:rPr lang="en-US" sz="2800" b="1" spc="150" dirty="0">
                <a:ln w="11430"/>
                <a:solidFill>
                  <a:srgbClr val="F8F8F8"/>
                </a:solidFill>
                <a:effectLst>
                  <a:glow rad="139700">
                    <a:srgbClr val="151515"/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                                      </a:t>
            </a:r>
            <a:endParaRPr lang="en-US" sz="2800" b="1" spc="150" dirty="0" smtClean="0">
              <a:ln w="11430"/>
              <a:solidFill>
                <a:srgbClr val="F8F8F8"/>
              </a:solidFill>
              <a:effectLst>
                <a:glow rad="139700">
                  <a:srgbClr val="151515"/>
                </a:glow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800" b="1" spc="150" dirty="0">
                <a:ln w="11430"/>
                <a:solidFill>
                  <a:srgbClr val="F8F8F8"/>
                </a:solidFill>
                <a:effectLst>
                  <a:glow rad="139700">
                    <a:srgbClr val="151515"/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 </a:t>
            </a:r>
            <a:r>
              <a:rPr lang="en-US" sz="2800" b="1" spc="150" dirty="0" smtClean="0">
                <a:ln w="11430"/>
                <a:solidFill>
                  <a:srgbClr val="F8F8F8"/>
                </a:solidFill>
                <a:effectLst>
                  <a:glow rad="139700">
                    <a:srgbClr val="151515"/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  </a:t>
            </a:r>
            <a:r>
              <a:rPr lang="bg-BG" sz="2800" b="1" spc="150" dirty="0" smtClean="0">
                <a:ln w="11430"/>
                <a:solidFill>
                  <a:srgbClr val="F8F8F8"/>
                </a:solidFill>
                <a:effectLst>
                  <a:glow rad="139700">
                    <a:srgbClr val="151515"/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Но </a:t>
            </a:r>
            <a:r>
              <a:rPr lang="bg-BG" sz="2800" b="1" spc="150" dirty="0" err="1">
                <a:ln w="11430"/>
                <a:solidFill>
                  <a:srgbClr val="F8F8F8"/>
                </a:solidFill>
                <a:effectLst>
                  <a:glow rad="139700">
                    <a:srgbClr val="151515"/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злобний</a:t>
            </a:r>
            <a:r>
              <a:rPr lang="bg-BG" sz="2800" b="1" spc="150" dirty="0">
                <a:ln w="11430"/>
                <a:solidFill>
                  <a:srgbClr val="F8F8F8"/>
                </a:solidFill>
                <a:effectLst>
                  <a:glow rad="139700">
                    <a:srgbClr val="151515"/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 враг, не спи, </a:t>
            </a:r>
            <a:r>
              <a:rPr lang="en-US" sz="2800" b="1" spc="150" dirty="0">
                <a:ln w="11430"/>
                <a:solidFill>
                  <a:srgbClr val="F8F8F8"/>
                </a:solidFill>
                <a:effectLst>
                  <a:glow rad="139700">
                    <a:srgbClr val="151515"/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                            </a:t>
            </a:r>
            <a:endParaRPr lang="en-US" sz="2800" b="1" spc="150" dirty="0" smtClean="0">
              <a:ln w="11430"/>
              <a:solidFill>
                <a:srgbClr val="F8F8F8"/>
              </a:solidFill>
              <a:effectLst>
                <a:glow rad="139700">
                  <a:srgbClr val="151515"/>
                </a:glow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800" b="1" spc="150" dirty="0">
                <a:ln w="11430"/>
                <a:solidFill>
                  <a:srgbClr val="F8F8F8"/>
                </a:solidFill>
                <a:effectLst>
                  <a:glow rad="139700">
                    <a:srgbClr val="151515"/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 </a:t>
            </a:r>
            <a:r>
              <a:rPr lang="en-US" sz="2800" b="1" spc="150" dirty="0" smtClean="0">
                <a:ln w="11430"/>
                <a:solidFill>
                  <a:srgbClr val="F8F8F8"/>
                </a:solidFill>
                <a:effectLst>
                  <a:glow rad="139700">
                    <a:srgbClr val="151515"/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  </a:t>
            </a:r>
            <a:r>
              <a:rPr lang="bg-BG" sz="2800" b="1" spc="150" dirty="0" smtClean="0">
                <a:ln w="11430"/>
                <a:solidFill>
                  <a:srgbClr val="F8F8F8"/>
                </a:solidFill>
                <a:effectLst>
                  <a:glow rad="139700">
                    <a:srgbClr val="151515"/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лукаво </a:t>
            </a:r>
            <a:r>
              <a:rPr lang="bg-BG" sz="2800" b="1" spc="150" dirty="0">
                <a:ln w="11430"/>
                <a:solidFill>
                  <a:srgbClr val="F8F8F8"/>
                </a:solidFill>
                <a:effectLst>
                  <a:glow rad="139700">
                    <a:srgbClr val="151515"/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ни </a:t>
            </a:r>
            <a:r>
              <a:rPr lang="bg-BG" sz="2800" b="1" spc="150" dirty="0" err="1">
                <a:ln w="11430"/>
                <a:solidFill>
                  <a:srgbClr val="F8F8F8"/>
                </a:solidFill>
                <a:effectLst>
                  <a:glow rad="139700">
                    <a:srgbClr val="151515"/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лъсти</a:t>
            </a:r>
            <a:r>
              <a:rPr lang="bg-BG" sz="2800" b="1" spc="150" dirty="0">
                <a:ln w="11430"/>
                <a:solidFill>
                  <a:srgbClr val="F8F8F8"/>
                </a:solidFill>
                <a:effectLst>
                  <a:glow rad="139700">
                    <a:srgbClr val="151515"/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, </a:t>
            </a:r>
            <a:r>
              <a:rPr lang="en-US" sz="2800" b="1" spc="150" dirty="0">
                <a:ln w="11430"/>
                <a:solidFill>
                  <a:srgbClr val="F8F8F8"/>
                </a:solidFill>
                <a:effectLst>
                  <a:glow rad="139700">
                    <a:srgbClr val="151515"/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                                     </a:t>
            </a:r>
            <a:endParaRPr lang="en-US" sz="2800" b="1" spc="150" dirty="0" smtClean="0">
              <a:ln w="11430"/>
              <a:solidFill>
                <a:srgbClr val="F8F8F8"/>
              </a:solidFill>
              <a:effectLst>
                <a:glow rad="139700">
                  <a:srgbClr val="151515"/>
                </a:glow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800" b="1" spc="150" dirty="0">
                <a:ln w="11430"/>
                <a:solidFill>
                  <a:srgbClr val="F8F8F8"/>
                </a:solidFill>
                <a:effectLst>
                  <a:glow rad="139700">
                    <a:srgbClr val="151515"/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 </a:t>
            </a:r>
            <a:r>
              <a:rPr lang="en-US" sz="2800" b="1" spc="150" dirty="0" smtClean="0">
                <a:ln w="11430"/>
                <a:solidFill>
                  <a:srgbClr val="F8F8F8"/>
                </a:solidFill>
                <a:effectLst>
                  <a:glow rad="139700">
                    <a:srgbClr val="151515"/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  </a:t>
            </a:r>
            <a:r>
              <a:rPr lang="bg-BG" sz="2800" b="1" spc="150" dirty="0" smtClean="0">
                <a:ln w="11430"/>
                <a:solidFill>
                  <a:srgbClr val="F8F8F8"/>
                </a:solidFill>
                <a:effectLst>
                  <a:glow rad="139700">
                    <a:srgbClr val="151515"/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поставя </a:t>
            </a:r>
            <a:r>
              <a:rPr lang="bg-BG" sz="2800" b="1" spc="150" dirty="0">
                <a:ln w="11430"/>
                <a:solidFill>
                  <a:srgbClr val="F8F8F8"/>
                </a:solidFill>
                <a:effectLst>
                  <a:glow rad="139700">
                    <a:srgbClr val="151515"/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примки той </a:t>
            </a:r>
            <a:r>
              <a:rPr lang="en-US" sz="2800" b="1" spc="150" dirty="0">
                <a:ln w="11430"/>
                <a:solidFill>
                  <a:srgbClr val="F8F8F8"/>
                </a:solidFill>
                <a:effectLst>
                  <a:glow rad="139700">
                    <a:srgbClr val="151515"/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                                         </a:t>
            </a:r>
            <a:endParaRPr lang="en-US" sz="2800" b="1" spc="150" dirty="0" smtClean="0">
              <a:ln w="11430"/>
              <a:solidFill>
                <a:srgbClr val="F8F8F8"/>
              </a:solidFill>
              <a:effectLst>
                <a:glow rad="139700">
                  <a:srgbClr val="151515"/>
                </a:glow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800" b="1" spc="150" dirty="0">
                <a:ln w="11430"/>
                <a:solidFill>
                  <a:srgbClr val="F8F8F8"/>
                </a:solidFill>
                <a:effectLst>
                  <a:glow rad="139700">
                    <a:srgbClr val="151515"/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 </a:t>
            </a:r>
            <a:r>
              <a:rPr lang="en-US" sz="2800" b="1" spc="150" dirty="0" smtClean="0">
                <a:ln w="11430"/>
                <a:solidFill>
                  <a:srgbClr val="F8F8F8"/>
                </a:solidFill>
                <a:effectLst>
                  <a:glow rad="139700">
                    <a:srgbClr val="151515"/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  </a:t>
            </a:r>
            <a:r>
              <a:rPr lang="bg-BG" sz="2800" b="1" spc="150" dirty="0" smtClean="0">
                <a:ln w="11430"/>
                <a:solidFill>
                  <a:srgbClr val="F8F8F8"/>
                </a:solidFill>
                <a:effectLst>
                  <a:glow rad="139700">
                    <a:srgbClr val="151515"/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и </a:t>
            </a:r>
            <a:r>
              <a:rPr lang="bg-BG" sz="2800" b="1" spc="150" dirty="0">
                <a:ln w="11430"/>
                <a:solidFill>
                  <a:srgbClr val="F8F8F8"/>
                </a:solidFill>
                <a:effectLst>
                  <a:glow rad="139700">
                    <a:srgbClr val="151515"/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силен е на бой -</a:t>
            </a:r>
            <a:r>
              <a:rPr lang="en-US" sz="2800" b="1" spc="150" dirty="0">
                <a:ln w="11430"/>
                <a:solidFill>
                  <a:srgbClr val="F8F8F8"/>
                </a:solidFill>
                <a:effectLst>
                  <a:glow rad="139700">
                    <a:srgbClr val="151515"/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                                    </a:t>
            </a:r>
            <a:endParaRPr lang="en-US" sz="2800" b="1" spc="150" dirty="0" smtClean="0">
              <a:ln w="11430"/>
              <a:solidFill>
                <a:srgbClr val="F8F8F8"/>
              </a:solidFill>
              <a:effectLst>
                <a:glow rad="139700">
                  <a:srgbClr val="151515"/>
                </a:glow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800" b="1" spc="150" dirty="0">
                <a:ln w="11430"/>
                <a:solidFill>
                  <a:srgbClr val="F8F8F8"/>
                </a:solidFill>
                <a:effectLst>
                  <a:glow rad="139700">
                    <a:srgbClr val="151515"/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 </a:t>
            </a:r>
            <a:r>
              <a:rPr lang="en-US" sz="2800" b="1" spc="150" dirty="0" smtClean="0">
                <a:ln w="11430"/>
                <a:solidFill>
                  <a:srgbClr val="F8F8F8"/>
                </a:solidFill>
                <a:effectLst>
                  <a:glow rad="139700">
                    <a:srgbClr val="151515"/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  </a:t>
            </a:r>
            <a:r>
              <a:rPr lang="bg-BG" sz="2800" b="1" spc="150" dirty="0" smtClean="0">
                <a:ln w="11430"/>
                <a:solidFill>
                  <a:srgbClr val="F8F8F8"/>
                </a:solidFill>
                <a:effectLst>
                  <a:glow rad="139700">
                    <a:srgbClr val="151515"/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подобен </a:t>
            </a:r>
            <a:r>
              <a:rPr lang="bg-BG" sz="2800" b="1" spc="150" dirty="0">
                <a:ln w="11430"/>
                <a:solidFill>
                  <a:srgbClr val="F8F8F8"/>
                </a:solidFill>
                <a:effectLst>
                  <a:glow rad="139700">
                    <a:srgbClr val="151515"/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нему няма!</a:t>
            </a:r>
            <a:endParaRPr lang="en-US" sz="2800" b="1" spc="150" dirty="0">
              <a:ln w="11430"/>
              <a:solidFill>
                <a:srgbClr val="F8F8F8"/>
              </a:solidFill>
              <a:effectLst>
                <a:glow rad="139700">
                  <a:srgbClr val="151515"/>
                </a:glow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4" name="Текстово поле 3"/>
          <p:cNvSpPr txBox="1"/>
          <p:nvPr/>
        </p:nvSpPr>
        <p:spPr>
          <a:xfrm>
            <a:off x="7956376" y="6165304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1/4</a:t>
            </a:r>
            <a:endParaRPr lang="bg-BG" sz="2400" b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2262210" y="620688"/>
            <a:ext cx="7926414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2.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На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свои сили немощни </a:t>
            </a: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                        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 </a:t>
            </a:r>
          </a:p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кой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ли ще вяра вложи? </a:t>
            </a: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                           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111111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За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нас се бори </a:t>
            </a:r>
            <a:r>
              <a:rPr lang="bg-BG" sz="2800" b="1" dirty="0" err="1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праведний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                           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111111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Избраник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славен Божи!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                            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111111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Запитваш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: Кой е тоз?</a:t>
            </a: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                              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111111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Господ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Исус Христос </a:t>
            </a: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                               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111111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по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име се зове </a:t>
            </a: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                                                     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111111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в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безкрайни векове. </a:t>
            </a: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                                  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111111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Той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вечно побеждава!</a:t>
            </a:r>
            <a:endParaRPr lang="en-US" sz="2800" b="1" dirty="0">
              <a:solidFill>
                <a:schemeClr val="bg1"/>
              </a:solidFill>
              <a:effectLst>
                <a:glow rad="139700">
                  <a:srgbClr val="111111"/>
                </a:glow>
              </a:effectLst>
              <a:latin typeface="Segoe Print" pitchFamily="2" charset="0"/>
            </a:endParaRPr>
          </a:p>
        </p:txBody>
      </p:sp>
      <p:sp>
        <p:nvSpPr>
          <p:cNvPr id="4" name="Текстово поле 3"/>
          <p:cNvSpPr txBox="1"/>
          <p:nvPr/>
        </p:nvSpPr>
        <p:spPr>
          <a:xfrm>
            <a:off x="7956376" y="6165304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Monotype Corsiva" panose="03010101010201010101" pitchFamily="66" charset="0"/>
              </a:rPr>
              <a:t>2</a:t>
            </a:r>
            <a:r>
              <a:rPr lang="en-US" sz="24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/4</a:t>
            </a:r>
            <a:endParaRPr lang="bg-BG" sz="2400" b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2187030" y="476672"/>
            <a:ext cx="7929586" cy="5855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3.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Макар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със врагове безброй </a:t>
            </a: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                                           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светът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да ни заплаши, </a:t>
            </a: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                                                                 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0F0F0F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не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ще напуснем </a:t>
            </a:r>
            <a:r>
              <a:rPr lang="bg-BG" sz="2800" b="1" dirty="0" err="1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лютий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 бой, </a:t>
            </a: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                                                            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0F0F0F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сам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Бог е Вождът наши! </a:t>
            </a: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                                                             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0F0F0F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От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Неговия зрак </a:t>
            </a: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                                                                   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0F0F0F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трепери </a:t>
            </a:r>
            <a:r>
              <a:rPr lang="bg-BG" sz="2800" b="1" dirty="0" err="1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злобний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 враг, </a:t>
            </a: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                                                     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0F0F0F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що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лесно и без страх </a:t>
            </a: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                                                        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0F0F0F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затрила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би на прах </a:t>
            </a: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                                                              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0F0F0F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правдива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ярост Божия!</a:t>
            </a:r>
            <a:endParaRPr lang="en-US" sz="2800" b="1" dirty="0">
              <a:solidFill>
                <a:schemeClr val="bg1"/>
              </a:solidFill>
              <a:effectLst>
                <a:glow rad="139700">
                  <a:srgbClr val="0F0F0F"/>
                </a:glow>
              </a:effectLst>
              <a:latin typeface="Segoe Print" pitchFamily="2" charset="0"/>
            </a:endParaRPr>
          </a:p>
        </p:txBody>
      </p:sp>
      <p:sp>
        <p:nvSpPr>
          <p:cNvPr id="4" name="Текстово поле 3"/>
          <p:cNvSpPr txBox="1"/>
          <p:nvPr/>
        </p:nvSpPr>
        <p:spPr>
          <a:xfrm>
            <a:off x="7956376" y="6165304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Monotype Corsiva" panose="03010101010201010101" pitchFamily="66" charset="0"/>
              </a:rPr>
              <a:t>3</a:t>
            </a:r>
            <a:r>
              <a:rPr lang="en-US" sz="24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/4</a:t>
            </a:r>
            <a:endParaRPr lang="bg-BG" sz="2400" b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2014514" y="620688"/>
            <a:ext cx="6085878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4.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Единствен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има тез права </a:t>
            </a: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                      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131313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  </a:t>
            </a:r>
            <a:r>
              <a:rPr lang="bg-BG" sz="2800" b="1" dirty="0" err="1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всесилний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Цар на мира; </a:t>
            </a: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                                             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131313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да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гръмне с яростни слова </a:t>
            </a: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                       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131313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властта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Му кой възпира? </a:t>
            </a: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                                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131313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За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Него цял живот </a:t>
            </a: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                                          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131313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ще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дам и скъп имот! </a:t>
            </a: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                             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131313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Убийте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ми </a:t>
            </a:r>
            <a:r>
              <a:rPr lang="bg-BG" sz="2800" b="1" dirty="0" err="1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тело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, </a:t>
            </a: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                          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131313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  </a:t>
            </a:r>
            <a:r>
              <a:rPr lang="bg-BG" sz="2800" b="1" dirty="0" err="1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Господнето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дело</a:t>
            </a: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                                      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 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131313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  </a:t>
            </a:r>
            <a:r>
              <a:rPr lang="bg-BG" sz="2800" b="1" dirty="0" err="1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всегда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ще тържествува!</a:t>
            </a:r>
            <a:endParaRPr lang="en-US" sz="2800" b="1" dirty="0">
              <a:solidFill>
                <a:schemeClr val="bg1"/>
              </a:solidFill>
              <a:effectLst>
                <a:glow rad="139700">
                  <a:srgbClr val="131313"/>
                </a:glow>
              </a:effectLst>
              <a:latin typeface="Segoe Print" pitchFamily="2" charset="0"/>
            </a:endParaRPr>
          </a:p>
        </p:txBody>
      </p:sp>
      <p:sp>
        <p:nvSpPr>
          <p:cNvPr id="4" name="Текстово поле 3"/>
          <p:cNvSpPr txBox="1"/>
          <p:nvPr/>
        </p:nvSpPr>
        <p:spPr>
          <a:xfrm>
            <a:off x="7956376" y="6165304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Monotype Corsiva" panose="03010101010201010101" pitchFamily="66" charset="0"/>
              </a:rPr>
              <a:t>4</a:t>
            </a:r>
            <a:r>
              <a:rPr lang="en-US" sz="24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/4</a:t>
            </a:r>
            <a:endParaRPr lang="bg-BG" sz="2400" b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56</TotalTime>
  <Words>211</Words>
  <Application>Microsoft Office PowerPoint</Application>
  <PresentationFormat>Презентация на цял екран (4:3)</PresentationFormat>
  <Paragraphs>41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4</vt:i4>
      </vt:variant>
    </vt:vector>
  </HeadingPairs>
  <TitlesOfParts>
    <vt:vector size="5" baseType="lpstr">
      <vt:lpstr>Equity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</vt:vector>
  </TitlesOfParts>
  <Company>CASD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TrifonTrifonow</dc:creator>
  <cp:lastModifiedBy>Trifon</cp:lastModifiedBy>
  <cp:revision>20</cp:revision>
  <dcterms:created xsi:type="dcterms:W3CDTF">2005-11-30T14:48:41Z</dcterms:created>
  <dcterms:modified xsi:type="dcterms:W3CDTF">2014-04-09T16:04:54Z</dcterms:modified>
</cp:coreProperties>
</file>