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77" r:id="rId3"/>
    <p:sldId id="275" r:id="rId4"/>
    <p:sldId id="278" r:id="rId5"/>
    <p:sldId id="264" r:id="rId6"/>
    <p:sldId id="279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A18"/>
    <a:srgbClr val="0E0816"/>
    <a:srgbClr val="160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>
      <p:cViewPr>
        <p:scale>
          <a:sx n="70" d="100"/>
          <a:sy n="70" d="100"/>
        </p:scale>
        <p:origin x="-4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E128-0408-4C76-92ED-61BC2F85CCD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492946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8CA4-9B8F-4974-837C-434946F37AD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08016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1BD8-C119-4503-9341-93C4189218CE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554002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E069-09AA-4E89-9470-6D9406F4D24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001740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120C3-7361-41A6-8D42-768093F62264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278179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3D08A-7419-4809-86DD-E9F4DC2A124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847185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AAED6-DBCE-4054-B856-BD9ACAB36F10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264061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C50C0-9B9D-4E89-A347-AD88F8CEAA2D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212203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D188F-305A-4D77-B92F-5136379232C5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7353474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56B5-829C-42D9-86D0-1AB1CB92898F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38919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B3AB-F296-4502-B06B-7DB764E314F0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150422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28FFC-B225-48A4-B099-23F700E9D10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080267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115616" y="1659572"/>
            <a:ext cx="741682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bg-BG" sz="3200" b="1" smtClean="0">
                <a:solidFill>
                  <a:srgbClr val="FFFF00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21</a:t>
            </a: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9</a:t>
            </a:r>
            <a:endParaRPr lang="en-US" altLang="bg-BG" sz="3200" b="1" dirty="0">
              <a:solidFill>
                <a:srgbClr val="FFFF00"/>
              </a:solidFill>
              <a:effectLst>
                <a:glow rad="101600">
                  <a:srgbClr val="160D21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1.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Скала вечна е Исус за нас,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60D21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небето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що нам изпрати;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60D21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нея градим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весден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и час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60D21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сред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бури и стихии.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60D21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 smtClean="0">
                <a:solidFill>
                  <a:schemeClr val="bg1"/>
                </a:solidFill>
              </a:rPr>
              <a:t>1/6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1546571" y="1424965"/>
            <a:ext cx="1008221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 </a:t>
            </a:r>
            <a:endParaRPr lang="en-US" altLang="bg-BG" sz="3200" b="1" dirty="0">
              <a:solidFill>
                <a:srgbClr val="FFFF00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[: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err="1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Ний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на скала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,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:]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истинска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Исус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е таз скала!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2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ChangeArrowheads="1"/>
          </p:cNvSpPr>
          <p:nvPr/>
        </p:nvSpPr>
        <p:spPr bwMode="auto">
          <a:xfrm>
            <a:off x="539552" y="1587564"/>
            <a:ext cx="10082213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2.</a:t>
            </a: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пясък градят глупците сал,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грях и на страст греховна,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земни, суетни добрини,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слава, чест световна.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3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4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46571" y="1424965"/>
            <a:ext cx="1008221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 </a:t>
            </a:r>
            <a:endParaRPr lang="en-US" altLang="bg-BG" sz="3200" b="1" dirty="0">
              <a:solidFill>
                <a:srgbClr val="FFFF00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[: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err="1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Ний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на скала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,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:]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истинска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Исус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е таз скала!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1260077" y="1731580"/>
            <a:ext cx="7704411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3. Ела и гради на таз 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тя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истинна е и вечна,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надежда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е и спасение,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основа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безупречна!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00A18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5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6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46571" y="1424965"/>
            <a:ext cx="1008221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 </a:t>
            </a:r>
            <a:endParaRPr lang="en-US" altLang="bg-BG" sz="3200" b="1" dirty="0">
              <a:solidFill>
                <a:srgbClr val="FFFF00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[: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err="1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Ний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на скала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,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:]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градим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истинска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скала,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0E0816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Исус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0E0816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е таз скала!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</TotalTime>
  <Words>171</Words>
  <Application>Microsoft Office PowerPoint</Application>
  <PresentationFormat>Презентация на цял екран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161</cp:revision>
  <dcterms:created xsi:type="dcterms:W3CDTF">2005-09-17T20:03:35Z</dcterms:created>
  <dcterms:modified xsi:type="dcterms:W3CDTF">2014-06-28T08:20:44Z</dcterms:modified>
</cp:coreProperties>
</file>