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0416"/>
    <a:srgbClr val="131313"/>
    <a:srgbClr val="151515"/>
    <a:srgbClr val="19191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D5FFD5F-A1C3-4876-8E3A-7862265F9D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E7C5-8D9F-4CC1-8E45-11076885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7E322-E50D-4740-B7B8-7618751079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E2847-3239-45EF-BF4E-DE7136817D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F30E7EE-C0C7-41B8-A430-7413794D39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BCF6E-6DAD-47BF-8A8B-780C4AB778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5567-5743-4FD6-895D-4BBBA8E9F93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27E6-C8C4-4E53-9176-4D36B17448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A912B-37F9-40FE-96F6-9BF377CFDF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D7834-18E9-4124-9DC5-043CA15B11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83214CC-52FB-4848-B611-C87F7C7156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8ABF206-3A2F-449C-8C22-A4EEC97EA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907704" y="476672"/>
            <a:ext cx="7946438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                 </a:t>
            </a:r>
            <a:r>
              <a:rPr lang="bg-BG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070416"/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212</a:t>
            </a:r>
            <a:endParaRPr lang="bg-BG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rgbClr val="070416"/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egoe Print" pitchFamily="2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bg-BG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В </a:t>
            </a:r>
            <a:r>
              <a:rPr lang="bg-BG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Кого съм аз повярвал, знам! </a:t>
            </a:r>
            <a:endParaRPr lang="en-US" sz="2800" b="1" dirty="0" smtClean="0">
              <a:solidFill>
                <a:schemeClr val="bg1"/>
              </a:solidFill>
              <a:effectLst>
                <a:glow rad="101600">
                  <a:srgbClr val="131313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В </a:t>
            </a:r>
            <a:r>
              <a:rPr lang="bg-BG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Исуса, Сина Божи! </a:t>
            </a:r>
            <a:r>
              <a:rPr lang="en-US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                 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Тук </a:t>
            </a:r>
            <a:r>
              <a:rPr lang="bg-BG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с вяра ходя и със плам, </a:t>
            </a:r>
            <a:r>
              <a:rPr lang="en-US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01600">
                  <a:srgbClr val="131313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да </a:t>
            </a:r>
            <a:r>
              <a:rPr lang="bg-BG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вреди враг не може! </a:t>
            </a:r>
            <a:r>
              <a:rPr lang="en-US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01600">
                  <a:srgbClr val="131313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Ще </a:t>
            </a:r>
            <a:r>
              <a:rPr lang="bg-BG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видя там, ще вярвам тук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,</a:t>
            </a:r>
            <a:endParaRPr lang="en-US" sz="2800" b="1" dirty="0" smtClean="0">
              <a:solidFill>
                <a:schemeClr val="bg1"/>
              </a:solidFill>
              <a:effectLst>
                <a:glow rad="101600">
                  <a:srgbClr val="131313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bg-BG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[:ще чуя и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небесний</a:t>
            </a:r>
            <a:r>
              <a:rPr lang="bg-BG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звук,:] </a:t>
            </a:r>
            <a:r>
              <a:rPr lang="en-US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             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ще </a:t>
            </a:r>
            <a:r>
              <a:rPr lang="bg-BG" sz="2800" b="1" dirty="0">
                <a:solidFill>
                  <a:schemeClr val="bg1"/>
                </a:solidFill>
                <a:effectLst>
                  <a:glow rad="101600">
                    <a:srgbClr val="131313"/>
                  </a:glow>
                </a:effectLst>
                <a:latin typeface="Segoe Print" pitchFamily="2" charset="0"/>
              </a:rPr>
              <a:t>вляза в радост чудна!</a:t>
            </a:r>
            <a:endParaRPr lang="en-US" sz="2800" b="1" dirty="0">
              <a:solidFill>
                <a:schemeClr val="bg1"/>
              </a:solidFill>
              <a:effectLst>
                <a:glow rad="101600">
                  <a:srgbClr val="131313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1/3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763688" y="980728"/>
            <a:ext cx="7509063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2.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Животът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ми е тука бой,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но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чака ме корона,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блаженство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вечно и покой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на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моя Бог пред трона.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Тоз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, кой и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смърт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прие за мен,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                             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[: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в криле Си крий ме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ден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след ден, :]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що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itchFamily="2" charset="0"/>
              </a:rPr>
              <a:t>може ме повреди?</a:t>
            </a:r>
            <a:endParaRPr lang="en-US" sz="2800" b="1" dirty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2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/3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187624" y="1332051"/>
            <a:ext cx="808044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3.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Върни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ме, Господи, мой Спас,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               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от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светските дела, шум!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Към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Тебе всеки ден и час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тегли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сърце и разум!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         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Светът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със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свойта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слава, грях,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[: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ще стане в миг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на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пепел, прах, :]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     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в Теб живот е вечен!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3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/3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56</TotalTime>
  <Words>173</Words>
  <Application>Microsoft Office PowerPoint</Application>
  <PresentationFormat>Презентация на цял екран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3</vt:i4>
      </vt:variant>
    </vt:vector>
  </HeadingPairs>
  <TitlesOfParts>
    <vt:vector size="4" baseType="lpstr">
      <vt:lpstr>Equity</vt:lpstr>
      <vt:lpstr>Презентация на PowerPoint</vt:lpstr>
      <vt:lpstr>Презентация на PowerPoint</vt:lpstr>
      <vt:lpstr>Презентация на PowerPoint</vt:lpstr>
    </vt:vector>
  </TitlesOfParts>
  <Company>CASD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16</cp:revision>
  <dcterms:created xsi:type="dcterms:W3CDTF">2005-11-30T13:28:34Z</dcterms:created>
  <dcterms:modified xsi:type="dcterms:W3CDTF">2014-04-09T15:58:56Z</dcterms:modified>
</cp:coreProperties>
</file>