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8" r:id="rId3"/>
    <p:sldId id="259" r:id="rId4"/>
    <p:sldId id="266" r:id="rId5"/>
    <p:sldId id="261" r:id="rId6"/>
    <p:sldId id="267" r:id="rId7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F1C"/>
    <a:srgbClr val="03172B"/>
    <a:srgbClr val="010D19"/>
    <a:srgbClr val="01080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bg-BG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bg-BG"/>
              <a:t>Click to edit Master subtitle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22BC8F9-3A83-4614-8436-82054C6A4EBD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A10338-95C4-4A92-8620-CA37F17F517C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33AB1B-FD90-4144-B419-CF678F337FBD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E1038-BA3E-4935-8693-B0899D5EC3AC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3CB655-D271-40B3-BE69-5561895786F3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EDEB7D-CF54-44A1-AF06-5360852026B3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9CA2F-3AA3-48E1-B348-6CF4A05EA0A3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5FA62-EE25-4F2B-9195-4DFCE3E33BAE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3C984-D130-43EF-9376-A69383C7AC9F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4B73E-502A-4420-862E-4AAE5D76B168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AC51D-CD0E-41E1-849A-093192EB7F5C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bg-BG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bg-BG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452153C1-4513-4954-9827-D234E229CBBB}" type="slidenum">
              <a:rPr lang="bg-BG"/>
              <a:pPr/>
              <a:t>‹#›</a:t>
            </a:fld>
            <a:endParaRPr lang="bg-BG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22636" y="1731580"/>
            <a:ext cx="878586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en-US" sz="3200" b="1" dirty="0" smtClean="0">
                <a:effectLst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             </a:t>
            </a:r>
            <a:r>
              <a:rPr lang="bg-BG" sz="3200" b="1" dirty="0" smtClean="0">
                <a:solidFill>
                  <a:srgbClr val="FFC000"/>
                </a:solidFill>
                <a:effectLst>
                  <a:glow rad="139700">
                    <a:srgbClr val="01080F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140</a:t>
            </a:r>
            <a:r>
              <a:rPr lang="en-US" sz="3200" b="1" dirty="0" smtClean="0">
                <a:effectLst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	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 smtClean="0">
                <a:effectLst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		</a:t>
            </a:r>
            <a:r>
              <a:rPr lang="en-US" sz="3200" b="1" dirty="0" smtClean="0">
                <a:effectLst>
                  <a:glow rad="139700">
                    <a:srgbClr val="03172B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en-US" sz="3200" b="1" dirty="0" smtClean="0">
                <a:effectLst>
                  <a:glow rad="139700">
                    <a:srgbClr val="03172B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1</a:t>
            </a:r>
            <a:r>
              <a:rPr lang="en-US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.</a:t>
            </a:r>
            <a:r>
              <a:rPr lang="bg-BG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Бог е силен мой Помощник –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не боя се от беда!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Верен ми е Той Защитник –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bg-BG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</a:t>
            </a:r>
            <a:r>
              <a:rPr lang="bg-BG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ще живея с веселба!</a:t>
            </a:r>
          </a:p>
        </p:txBody>
      </p:sp>
      <p:sp>
        <p:nvSpPr>
          <p:cNvPr id="5" name="Текстово поле 4"/>
          <p:cNvSpPr txBox="1"/>
          <p:nvPr/>
        </p:nvSpPr>
        <p:spPr>
          <a:xfrm>
            <a:off x="8244408" y="623731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i="1" dirty="0" smtClean="0">
                <a:latin typeface="Monotype Corsiva" panose="03010101010201010101" pitchFamily="66" charset="0"/>
              </a:rPr>
              <a:t>1/6</a:t>
            </a:r>
            <a:endParaRPr lang="bg-BG" sz="2400" b="1" i="1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1113" y="1852405"/>
            <a:ext cx="8569399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>
                <a:solidFill>
                  <a:srgbClr val="FFC000"/>
                </a:solidFill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Припев: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Ей, за мен е всяко благо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при нозете на Христа;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там си аз почивам сладко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на </a:t>
            </a:r>
            <a:r>
              <a:rPr lang="bg-BG" sz="3200" b="1" dirty="0" err="1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пресвята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Му ръка!</a:t>
            </a: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8244408" y="623731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Monotype Corsiva" panose="03010101010201010101" pitchFamily="66" charset="0"/>
              </a:rPr>
              <a:t>2/</a:t>
            </a:r>
            <a:r>
              <a:rPr lang="bg-BG" sz="2400" b="1" i="1" dirty="0" smtClean="0">
                <a:latin typeface="Monotype Corsiva" panose="03010101010201010101" pitchFamily="66" charset="0"/>
              </a:rPr>
              <a:t>6</a:t>
            </a:r>
            <a:endParaRPr lang="bg-BG" sz="2400" b="1" i="1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754682" y="2204864"/>
            <a:ext cx="950595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2.</a:t>
            </a:r>
            <a:r>
              <a:rPr lang="bg-BG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Ако врагове ме погнат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</a:t>
            </a:r>
            <a:r>
              <a:rPr lang="bg-BG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да ме тъпчат като прах,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</a:t>
            </a:r>
            <a:r>
              <a:rPr lang="bg-BG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зло не могат да ми сторят –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</a:t>
            </a:r>
            <a:r>
              <a:rPr lang="bg-BG" sz="3200" b="1" dirty="0">
                <a:effectLst>
                  <a:glow rad="139700">
                    <a:srgbClr val="03172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при Христа съм аз без страх!</a:t>
            </a: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8244408" y="623731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Monotype Corsiva" panose="03010101010201010101" pitchFamily="66" charset="0"/>
              </a:rPr>
              <a:t>3/</a:t>
            </a:r>
            <a:r>
              <a:rPr lang="bg-BG" sz="2400" b="1" i="1" dirty="0" smtClean="0">
                <a:latin typeface="Monotype Corsiva" panose="03010101010201010101" pitchFamily="66" charset="0"/>
              </a:rPr>
              <a:t>6</a:t>
            </a:r>
            <a:endParaRPr lang="bg-BG" sz="2400" b="1" i="1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1113" y="1852405"/>
            <a:ext cx="8569399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>
                <a:solidFill>
                  <a:srgbClr val="FFC000"/>
                </a:solidFill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Припев: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Ей, за мен е всяко благо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при нозете на Христа;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там си аз почивам сладко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на </a:t>
            </a:r>
            <a:r>
              <a:rPr lang="bg-BG" sz="3200" b="1" dirty="0" err="1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пресвята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Му ръка!</a:t>
            </a: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8244408" y="623731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Monotype Corsiva" panose="03010101010201010101" pitchFamily="66" charset="0"/>
              </a:rPr>
              <a:t>4</a:t>
            </a:r>
            <a:r>
              <a:rPr lang="en-US" sz="2400" b="1" i="1" dirty="0" smtClean="0">
                <a:latin typeface="Monotype Corsiva" panose="03010101010201010101" pitchFamily="66" charset="0"/>
              </a:rPr>
              <a:t>/</a:t>
            </a:r>
            <a:r>
              <a:rPr lang="bg-BG" sz="2400" b="1" i="1" dirty="0" smtClean="0">
                <a:latin typeface="Monotype Corsiva" panose="03010101010201010101" pitchFamily="66" charset="0"/>
              </a:rPr>
              <a:t>6</a:t>
            </a:r>
            <a:endParaRPr lang="bg-BG" sz="2400" b="1" i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6255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115863" y="2315775"/>
            <a:ext cx="9648825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3. Дом, имане, мило здраве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</a:t>
            </a:r>
            <a:r>
              <a:rPr lang="bg-BG" sz="3200" b="1" dirty="0" err="1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нек</a:t>
            </a:r>
            <a:r>
              <a:rPr lang="bg-BG" sz="3200" b="1" dirty="0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изчезнат този час,</a:t>
            </a:r>
          </a:p>
          <a:p>
            <a:pPr>
              <a:lnSpc>
                <a:spcPct val="150000"/>
              </a:lnSpc>
            </a:pPr>
            <a:r>
              <a:rPr lang="bg-BG" sz="3200" b="1" dirty="0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sz="3200" b="1" dirty="0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със небесно подкрепление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</a:t>
            </a:r>
            <a:r>
              <a:rPr lang="bg-BG" sz="3200" b="1" dirty="0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аз ще пея и </a:t>
            </a:r>
            <a:r>
              <a:rPr lang="bg-BG" sz="3200" b="1" dirty="0" err="1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тогаз</a:t>
            </a:r>
            <a:r>
              <a:rPr lang="bg-BG" sz="3200" b="1" dirty="0">
                <a:effectLst>
                  <a:glow rad="139700">
                    <a:srgbClr val="020F1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!</a:t>
            </a: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8244408" y="623731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Monotype Corsiva" panose="03010101010201010101" pitchFamily="66" charset="0"/>
              </a:rPr>
              <a:t>5/</a:t>
            </a:r>
            <a:r>
              <a:rPr lang="bg-BG" sz="2400" b="1" i="1" dirty="0" smtClean="0">
                <a:latin typeface="Monotype Corsiva" panose="03010101010201010101" pitchFamily="66" charset="0"/>
              </a:rPr>
              <a:t>6</a:t>
            </a:r>
            <a:endParaRPr lang="bg-BG" sz="2400" b="1" i="1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1113" y="1852405"/>
            <a:ext cx="8569399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>
                <a:solidFill>
                  <a:srgbClr val="FFC000"/>
                </a:solidFill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Припев: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Ей, за мен е всяко благо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при нозете на Христа;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там си аз почивам сладко </a:t>
            </a:r>
          </a:p>
          <a:p>
            <a:pPr marL="342900" indent="-342900">
              <a:lnSpc>
                <a:spcPct val="150000"/>
              </a:lnSpc>
              <a:tabLst>
                <a:tab pos="228600" algn="l"/>
              </a:tabLst>
            </a:pPr>
            <a:r>
              <a:rPr lang="en-US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на </a:t>
            </a:r>
            <a:r>
              <a:rPr lang="bg-BG" sz="3200" b="1" dirty="0" err="1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пресвята</a:t>
            </a:r>
            <a:r>
              <a:rPr lang="bg-BG" sz="3200" b="1" dirty="0">
                <a:effectLst>
                  <a:glow rad="139700">
                    <a:srgbClr val="010D19"/>
                  </a:glow>
                  <a:outerShdw blurRad="38100" dist="38100" dir="2700000" algn="tl">
                    <a:srgbClr val="003366"/>
                  </a:outerShdw>
                </a:effectLst>
                <a:latin typeface="Segoe Print" panose="02000600000000000000" pitchFamily="2" charset="0"/>
              </a:rPr>
              <a:t> Му ръка!</a:t>
            </a: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8244408" y="623731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Monotype Corsiva" panose="03010101010201010101" pitchFamily="66" charset="0"/>
              </a:rPr>
              <a:t>6</a:t>
            </a:r>
            <a:r>
              <a:rPr lang="en-US" sz="2400" b="1" i="1" dirty="0" smtClean="0">
                <a:latin typeface="Monotype Corsiva" panose="03010101010201010101" pitchFamily="66" charset="0"/>
              </a:rPr>
              <a:t>/</a:t>
            </a:r>
            <a:r>
              <a:rPr lang="bg-BG" sz="2400" b="1" i="1" dirty="0" smtClean="0">
                <a:latin typeface="Monotype Corsiva" panose="03010101010201010101" pitchFamily="66" charset="0"/>
              </a:rPr>
              <a:t>6</a:t>
            </a:r>
            <a:endParaRPr lang="bg-BG" sz="2400" b="1" i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6255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xtured">
  <a:themeElements>
    <a:clrScheme name="Textured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176</TotalTime>
  <Words>156</Words>
  <Application>Microsoft Office PowerPoint</Application>
  <PresentationFormat>Презентация на цял екран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6</vt:i4>
      </vt:variant>
    </vt:vector>
  </HeadingPairs>
  <TitlesOfParts>
    <vt:vector size="7" baseType="lpstr">
      <vt:lpstr>Textured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T.Trifonov</dc:creator>
  <cp:lastModifiedBy>Trifon</cp:lastModifiedBy>
  <cp:revision>17</cp:revision>
  <dcterms:created xsi:type="dcterms:W3CDTF">2007-02-08T20:50:36Z</dcterms:created>
  <dcterms:modified xsi:type="dcterms:W3CDTF">2014-04-09T18:35:46Z</dcterms:modified>
</cp:coreProperties>
</file>