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0522"/>
    <a:srgbClr val="320200"/>
    <a:srgbClr val="130521"/>
    <a:srgbClr val="171717"/>
    <a:srgbClr val="1B1B1B"/>
    <a:srgbClr val="2424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DBF99D2B-3164-482E-BB81-AE93DE0CBD0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5D771-B100-455C-8107-DFB66C98C9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A81C9-1F50-43CC-8446-1D53420CD7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CE7AA-CDD7-4920-83C4-23C9FB462C1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865FEDE3-364E-4C7E-82CC-C63CECF6B9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6C6F-FE4E-451B-92D3-AFAB027337E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785EF-BF96-4E96-B589-372FBF4D062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EF6FD-5439-4BC6-A45F-7CD9664D8D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042C3-E129-4C9F-BE63-D3CC255A9CC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8473D-F47B-46D7-A7EF-79BBA27DACF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238FE607-402C-47C7-A75F-94EEEB43E11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A7ACE69A-AB27-464E-9A77-83B927D11A1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/>
  </p:transition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ово поле 5"/>
          <p:cNvSpPr txBox="1"/>
          <p:nvPr/>
        </p:nvSpPr>
        <p:spPr>
          <a:xfrm>
            <a:off x="7956376" y="6165304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1/8</a:t>
            </a:r>
            <a:endParaRPr lang="bg-BG" sz="2400" b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2" name="Текстово поле 1"/>
          <p:cNvSpPr txBox="1"/>
          <p:nvPr/>
        </p:nvSpPr>
        <p:spPr>
          <a:xfrm>
            <a:off x="1115616" y="2145045"/>
            <a:ext cx="748883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glow rad="101600">
                    <a:srgbClr val="130521"/>
                  </a:glow>
                </a:effectLst>
                <a:latin typeface="Segoe Print" panose="02000600000000000000" pitchFamily="2" charset="0"/>
              </a:rPr>
              <a:t>                  207</a:t>
            </a:r>
            <a:endParaRPr lang="en-US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glow rad="101600">
                  <a:srgbClr val="130521"/>
                </a:glo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32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1. </a:t>
            </a:r>
            <a:r>
              <a:rPr lang="ru-RU" sz="32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Дързост</a:t>
            </a:r>
            <a:r>
              <a:rPr lang="ru-RU" sz="32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, </a:t>
            </a:r>
            <a:r>
              <a:rPr lang="ru-RU" sz="320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братя</a:t>
            </a:r>
            <a:r>
              <a:rPr lang="ru-RU" sz="32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! </a:t>
            </a:r>
            <a:endParaRPr lang="en-US" sz="3200" b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glow rad="139700">
                  <a:srgbClr val="1B1B1B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32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  </a:t>
            </a:r>
            <a:r>
              <a:rPr lang="ru-RU" sz="32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Ей </a:t>
            </a:r>
            <a:r>
              <a:rPr lang="ru-RU" sz="32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развява</a:t>
            </a:r>
            <a:r>
              <a:rPr lang="en-US" sz="32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</a:t>
            </a:r>
            <a:r>
              <a:rPr lang="ru-RU" sz="32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знаме</a:t>
            </a:r>
            <a:r>
              <a:rPr lang="ru-RU" sz="32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</a:t>
            </a:r>
            <a:r>
              <a:rPr lang="ru-RU" sz="32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Господ сам!</a:t>
            </a:r>
          </a:p>
          <a:p>
            <a:pPr>
              <a:lnSpc>
                <a:spcPct val="150000"/>
              </a:lnSpc>
            </a:pPr>
            <a:r>
              <a:rPr lang="en-US" sz="32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  </a:t>
            </a:r>
            <a:r>
              <a:rPr lang="ru-RU" sz="32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Иде</a:t>
            </a:r>
            <a:r>
              <a:rPr lang="ru-RU" sz="32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</a:t>
            </a:r>
            <a:r>
              <a:rPr lang="ru-RU" sz="320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помощ</a:t>
            </a:r>
            <a:r>
              <a:rPr lang="ru-RU" sz="32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, </a:t>
            </a:r>
            <a:r>
              <a:rPr lang="ru-RU" sz="320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наближава</a:t>
            </a:r>
            <a:endParaRPr lang="ru-RU" sz="32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glow rad="139700">
                  <a:srgbClr val="1B1B1B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32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</a:t>
            </a:r>
            <a:r>
              <a:rPr lang="en-US" sz="32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 </a:t>
            </a:r>
            <a:r>
              <a:rPr lang="ru-RU" sz="32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и </a:t>
            </a:r>
            <a:r>
              <a:rPr lang="ru-RU" sz="32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победа нам!</a:t>
            </a:r>
            <a:endParaRPr lang="bg-BG" sz="32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glow rad="139700">
                  <a:srgbClr val="1B1B1B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endParaRPr lang="bg-BG" sz="3200" dirty="0">
              <a:latin typeface="Segoe Print" panose="02000600000000000000" pitchFamily="2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3"/>
          <p:cNvSpPr>
            <a:spLocks noChangeArrowheads="1" noChangeShapeType="1" noTextEdit="1"/>
          </p:cNvSpPr>
          <p:nvPr/>
        </p:nvSpPr>
        <p:spPr bwMode="auto">
          <a:xfrm>
            <a:off x="1068118" y="2564904"/>
            <a:ext cx="6888258" cy="328899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>
              <a:lnSpc>
                <a:spcPct val="150000"/>
              </a:lnSpc>
            </a:pPr>
            <a:r>
              <a:rPr lang="bg-BG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glow rad="63500">
                    <a:srgbClr val="040522"/>
                  </a:glow>
                </a:effectLst>
                <a:latin typeface="Segoe Print" panose="02000600000000000000" pitchFamily="2" charset="0"/>
                <a:cs typeface="SAfon" pitchFamily="34" charset="0"/>
              </a:rPr>
              <a:t>Припев:</a:t>
            </a:r>
            <a:endParaRPr lang="en-US" sz="3600" b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C000"/>
              </a:solidFill>
              <a:effectLst>
                <a:glow rad="63500">
                  <a:srgbClr val="040522"/>
                </a:glow>
              </a:effectLst>
              <a:latin typeface="Segoe Print" panose="02000600000000000000" pitchFamily="2" charset="0"/>
              <a:cs typeface="SAfon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63500">
                    <a:srgbClr val="040522"/>
                  </a:glow>
                </a:effectLst>
                <a:latin typeface="Segoe Print" pitchFamily="2" charset="0"/>
              </a:rPr>
              <a:t>  </a:t>
            </a:r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63500">
                    <a:srgbClr val="040522"/>
                  </a:glow>
                </a:effectLst>
                <a:latin typeface="Segoe Print" pitchFamily="2" charset="0"/>
              </a:rPr>
              <a:t>Знак </a:t>
            </a:r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63500">
                    <a:srgbClr val="040522"/>
                  </a:glow>
                </a:effectLst>
                <a:latin typeface="Segoe Print" pitchFamily="2" charset="0"/>
              </a:rPr>
              <a:t>ни дава от простори:</a:t>
            </a:r>
          </a:p>
          <a:p>
            <a:pPr>
              <a:lnSpc>
                <a:spcPct val="150000"/>
              </a:lnSpc>
            </a:pP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63500">
                    <a:srgbClr val="040522"/>
                  </a:glow>
                </a:effectLst>
                <a:latin typeface="Segoe Print" pitchFamily="2" charset="0"/>
              </a:rPr>
              <a:t>  </a:t>
            </a:r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63500">
                    <a:srgbClr val="040522"/>
                  </a:glow>
                </a:effectLst>
                <a:latin typeface="Segoe Print" pitchFamily="2" charset="0"/>
              </a:rPr>
              <a:t>"</a:t>
            </a:r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63500">
                    <a:srgbClr val="040522"/>
                  </a:glow>
                </a:effectLst>
                <a:latin typeface="Segoe Print" pitchFamily="2" charset="0"/>
              </a:rPr>
              <a:t>Дръжте крепостта!"</a:t>
            </a:r>
          </a:p>
          <a:p>
            <a:pPr>
              <a:lnSpc>
                <a:spcPct val="150000"/>
              </a:lnSpc>
            </a:pP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63500">
                    <a:srgbClr val="040522"/>
                  </a:glow>
                </a:effectLst>
                <a:latin typeface="Segoe Print" pitchFamily="2" charset="0"/>
              </a:rPr>
              <a:t>  </a:t>
            </a:r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63500">
                    <a:srgbClr val="040522"/>
                  </a:glow>
                </a:effectLst>
                <a:latin typeface="Segoe Print" pitchFamily="2" charset="0"/>
              </a:rPr>
              <a:t>В </a:t>
            </a:r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63500">
                    <a:srgbClr val="040522"/>
                  </a:glow>
                </a:effectLst>
                <a:latin typeface="Segoe Print" pitchFamily="2" charset="0"/>
              </a:rPr>
              <a:t>ответ кой ще отговори:</a:t>
            </a:r>
          </a:p>
          <a:p>
            <a:pPr>
              <a:lnSpc>
                <a:spcPct val="150000"/>
              </a:lnSpc>
            </a:pP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63500">
                    <a:srgbClr val="040522"/>
                  </a:glow>
                </a:effectLst>
                <a:latin typeface="Segoe Print" pitchFamily="2" charset="0"/>
              </a:rPr>
              <a:t>  </a:t>
            </a:r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63500">
                    <a:srgbClr val="040522"/>
                  </a:glow>
                </a:effectLst>
                <a:latin typeface="Segoe Print" pitchFamily="2" charset="0"/>
              </a:rPr>
              <a:t>"</a:t>
            </a:r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63500">
                    <a:srgbClr val="040522"/>
                  </a:glow>
                </a:effectLst>
                <a:latin typeface="Segoe Print" pitchFamily="2" charset="0"/>
              </a:rPr>
              <a:t>С помощта Ти - да!"</a:t>
            </a:r>
            <a:endParaRPr lang="bg-BG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glow rad="63500">
                  <a:srgbClr val="040522"/>
                </a:glow>
              </a:effectLst>
              <a:latin typeface="Segoe Print" pitchFamily="2" charset="0"/>
            </a:endParaRPr>
          </a:p>
        </p:txBody>
      </p:sp>
      <p:sp>
        <p:nvSpPr>
          <p:cNvPr id="4" name="Текстово поле 3"/>
          <p:cNvSpPr txBox="1"/>
          <p:nvPr/>
        </p:nvSpPr>
        <p:spPr>
          <a:xfrm>
            <a:off x="7956376" y="6165304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Monotype Corsiva" panose="03010101010201010101" pitchFamily="66" charset="0"/>
              </a:rPr>
              <a:t>2</a:t>
            </a:r>
            <a:r>
              <a:rPr lang="en-US" sz="24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/8</a:t>
            </a:r>
            <a:endParaRPr lang="bg-BG" sz="2400" b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ово поле 3"/>
          <p:cNvSpPr txBox="1"/>
          <p:nvPr/>
        </p:nvSpPr>
        <p:spPr>
          <a:xfrm>
            <a:off x="7956376" y="6165304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Monotype Corsiva" panose="03010101010201010101" pitchFamily="66" charset="0"/>
              </a:rPr>
              <a:t>3</a:t>
            </a:r>
            <a:r>
              <a:rPr lang="en-US" sz="24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/8</a:t>
            </a:r>
            <a:endParaRPr lang="bg-BG" sz="2400" b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2" name="Текстово поле 1"/>
          <p:cNvSpPr txBox="1"/>
          <p:nvPr/>
        </p:nvSpPr>
        <p:spPr>
          <a:xfrm>
            <a:off x="971600" y="2636912"/>
            <a:ext cx="777686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2. </a:t>
            </a:r>
            <a:r>
              <a:rPr lang="ru-RU" sz="32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Там</a:t>
            </a:r>
            <a:r>
              <a:rPr lang="ru-RU" sz="32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, </a:t>
            </a:r>
            <a:r>
              <a:rPr lang="ru-RU" sz="320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врагът</a:t>
            </a:r>
            <a:r>
              <a:rPr lang="ru-RU" sz="32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ни, лют и силен,</a:t>
            </a:r>
          </a:p>
          <a:p>
            <a:pPr>
              <a:lnSpc>
                <a:spcPct val="150000"/>
              </a:lnSpc>
            </a:pPr>
            <a:r>
              <a:rPr lang="en-US" sz="32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   </a:t>
            </a:r>
            <a:r>
              <a:rPr lang="ru-RU" sz="32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все </a:t>
            </a:r>
            <a:r>
              <a:rPr lang="ru-RU" sz="320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напред</a:t>
            </a:r>
            <a:r>
              <a:rPr lang="ru-RU" sz="32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</a:t>
            </a:r>
            <a:r>
              <a:rPr lang="ru-RU" sz="320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върви</a:t>
            </a:r>
            <a:r>
              <a:rPr lang="ru-RU" sz="32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en-US" sz="32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   </a:t>
            </a:r>
            <a:r>
              <a:rPr lang="ru-RU" sz="32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даже </a:t>
            </a:r>
            <a:r>
              <a:rPr lang="ru-RU" sz="32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воин млад и силен</a:t>
            </a:r>
          </a:p>
          <a:p>
            <a:pPr>
              <a:lnSpc>
                <a:spcPct val="150000"/>
              </a:lnSpc>
            </a:pPr>
            <a:r>
              <a:rPr lang="en-US" sz="32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   </a:t>
            </a:r>
            <a:r>
              <a:rPr lang="ru-RU" sz="32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лесно</a:t>
            </a:r>
            <a:r>
              <a:rPr lang="ru-RU" sz="32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</a:t>
            </a:r>
            <a:r>
              <a:rPr lang="ru-RU" sz="32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той </a:t>
            </a:r>
            <a:r>
              <a:rPr lang="ru-RU" sz="320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надви</a:t>
            </a:r>
            <a:r>
              <a:rPr lang="ru-RU" sz="32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!</a:t>
            </a:r>
            <a:endParaRPr lang="bg-BG" sz="32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glow rad="139700">
                  <a:srgbClr val="1B1B1B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endParaRPr lang="bg-BG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ово поле 3"/>
          <p:cNvSpPr txBox="1"/>
          <p:nvPr/>
        </p:nvSpPr>
        <p:spPr>
          <a:xfrm>
            <a:off x="7956376" y="6165304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Monotype Corsiva" panose="03010101010201010101" pitchFamily="66" charset="0"/>
              </a:rPr>
              <a:t>4</a:t>
            </a:r>
            <a:r>
              <a:rPr lang="en-US" sz="24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/8</a:t>
            </a:r>
            <a:endParaRPr lang="bg-BG" sz="2400" b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WordArt 3"/>
          <p:cNvSpPr>
            <a:spLocks noChangeArrowheads="1" noChangeShapeType="1" noTextEdit="1"/>
          </p:cNvSpPr>
          <p:nvPr/>
        </p:nvSpPr>
        <p:spPr bwMode="auto">
          <a:xfrm>
            <a:off x="1068118" y="2564904"/>
            <a:ext cx="6888258" cy="328899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>
              <a:lnSpc>
                <a:spcPct val="150000"/>
              </a:lnSpc>
            </a:pPr>
            <a:r>
              <a:rPr lang="bg-BG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glow rad="63500">
                    <a:srgbClr val="040522"/>
                  </a:glow>
                </a:effectLst>
                <a:latin typeface="Segoe Print" panose="02000600000000000000" pitchFamily="2" charset="0"/>
                <a:cs typeface="SAfon" pitchFamily="34" charset="0"/>
              </a:rPr>
              <a:t>Припев:</a:t>
            </a:r>
            <a:endParaRPr lang="en-US" sz="3600" b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C000"/>
              </a:solidFill>
              <a:effectLst>
                <a:glow rad="63500">
                  <a:srgbClr val="040522"/>
                </a:glow>
              </a:effectLst>
              <a:latin typeface="Segoe Print" panose="02000600000000000000" pitchFamily="2" charset="0"/>
              <a:cs typeface="SAfon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63500">
                    <a:srgbClr val="040522"/>
                  </a:glow>
                </a:effectLst>
                <a:latin typeface="Segoe Print" pitchFamily="2" charset="0"/>
              </a:rPr>
              <a:t>  </a:t>
            </a:r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63500">
                    <a:srgbClr val="040522"/>
                  </a:glow>
                </a:effectLst>
                <a:latin typeface="Segoe Print" pitchFamily="2" charset="0"/>
              </a:rPr>
              <a:t>Знак </a:t>
            </a:r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63500">
                    <a:srgbClr val="040522"/>
                  </a:glow>
                </a:effectLst>
                <a:latin typeface="Segoe Print" pitchFamily="2" charset="0"/>
              </a:rPr>
              <a:t>ни дава от простори:</a:t>
            </a:r>
          </a:p>
          <a:p>
            <a:pPr>
              <a:lnSpc>
                <a:spcPct val="150000"/>
              </a:lnSpc>
            </a:pP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63500">
                    <a:srgbClr val="040522"/>
                  </a:glow>
                </a:effectLst>
                <a:latin typeface="Segoe Print" pitchFamily="2" charset="0"/>
              </a:rPr>
              <a:t>  </a:t>
            </a:r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63500">
                    <a:srgbClr val="040522"/>
                  </a:glow>
                </a:effectLst>
                <a:latin typeface="Segoe Print" pitchFamily="2" charset="0"/>
              </a:rPr>
              <a:t>"</a:t>
            </a:r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63500">
                    <a:srgbClr val="040522"/>
                  </a:glow>
                </a:effectLst>
                <a:latin typeface="Segoe Print" pitchFamily="2" charset="0"/>
              </a:rPr>
              <a:t>Дръжте крепостта!"</a:t>
            </a:r>
          </a:p>
          <a:p>
            <a:pPr>
              <a:lnSpc>
                <a:spcPct val="150000"/>
              </a:lnSpc>
            </a:pP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63500">
                    <a:srgbClr val="040522"/>
                  </a:glow>
                </a:effectLst>
                <a:latin typeface="Segoe Print" pitchFamily="2" charset="0"/>
              </a:rPr>
              <a:t>  </a:t>
            </a:r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63500">
                    <a:srgbClr val="040522"/>
                  </a:glow>
                </a:effectLst>
                <a:latin typeface="Segoe Print" pitchFamily="2" charset="0"/>
              </a:rPr>
              <a:t>В </a:t>
            </a:r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63500">
                    <a:srgbClr val="040522"/>
                  </a:glow>
                </a:effectLst>
                <a:latin typeface="Segoe Print" pitchFamily="2" charset="0"/>
              </a:rPr>
              <a:t>ответ кой ще отговори:</a:t>
            </a:r>
          </a:p>
          <a:p>
            <a:pPr>
              <a:lnSpc>
                <a:spcPct val="150000"/>
              </a:lnSpc>
            </a:pP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63500">
                    <a:srgbClr val="040522"/>
                  </a:glow>
                </a:effectLst>
                <a:latin typeface="Segoe Print" pitchFamily="2" charset="0"/>
              </a:rPr>
              <a:t>  </a:t>
            </a:r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63500">
                    <a:srgbClr val="040522"/>
                  </a:glow>
                </a:effectLst>
                <a:latin typeface="Segoe Print" pitchFamily="2" charset="0"/>
              </a:rPr>
              <a:t>"</a:t>
            </a:r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63500">
                    <a:srgbClr val="040522"/>
                  </a:glow>
                </a:effectLst>
                <a:latin typeface="Segoe Print" pitchFamily="2" charset="0"/>
              </a:rPr>
              <a:t>С помощта Ти - да!"</a:t>
            </a:r>
            <a:endParaRPr lang="bg-BG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glow rad="63500">
                  <a:srgbClr val="040522"/>
                </a:glow>
              </a:effectLst>
              <a:latin typeface="Segoe Print" pitchFamily="2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ово поле 3"/>
          <p:cNvSpPr txBox="1"/>
          <p:nvPr/>
        </p:nvSpPr>
        <p:spPr>
          <a:xfrm>
            <a:off x="7956376" y="6165304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Monotype Corsiva" panose="03010101010201010101" pitchFamily="66" charset="0"/>
              </a:rPr>
              <a:t>5</a:t>
            </a:r>
            <a:r>
              <a:rPr lang="en-US" sz="24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/8</a:t>
            </a:r>
            <a:endParaRPr lang="bg-BG" sz="2400" b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2" name="Текстово поле 1"/>
          <p:cNvSpPr txBox="1"/>
          <p:nvPr/>
        </p:nvSpPr>
        <p:spPr>
          <a:xfrm>
            <a:off x="1547664" y="2379652"/>
            <a:ext cx="777686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71717"/>
                  </a:glow>
                </a:effectLst>
                <a:latin typeface="Segoe Print" pitchFamily="2" charset="0"/>
              </a:rPr>
              <a:t>3. </a:t>
            </a:r>
            <a:r>
              <a:rPr lang="ru-RU" sz="32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71717"/>
                  </a:glow>
                </a:effectLst>
                <a:latin typeface="Segoe Print" pitchFamily="2" charset="0"/>
              </a:rPr>
              <a:t>Надалеч</a:t>
            </a:r>
            <a:r>
              <a:rPr lang="ru-RU" sz="32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71717"/>
                  </a:glow>
                </a:effectLst>
                <a:latin typeface="Segoe Print" pitchFamily="2" charset="0"/>
              </a:rPr>
              <a:t> </a:t>
            </a:r>
            <a:r>
              <a:rPr lang="ru-RU" sz="32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71717"/>
                  </a:glow>
                </a:effectLst>
                <a:latin typeface="Segoe Print" pitchFamily="2" charset="0"/>
              </a:rPr>
              <a:t>се славно </a:t>
            </a:r>
            <a:r>
              <a:rPr lang="ru-RU" sz="320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71717"/>
                  </a:glow>
                </a:effectLst>
                <a:latin typeface="Segoe Print" pitchFamily="2" charset="0"/>
              </a:rPr>
              <a:t>вее</a:t>
            </a:r>
            <a:endParaRPr lang="ru-RU" sz="32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glow rad="139700">
                  <a:srgbClr val="171717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32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71717"/>
                  </a:glow>
                </a:effectLst>
                <a:latin typeface="Segoe Print" pitchFamily="2" charset="0"/>
              </a:rPr>
              <a:t>   </a:t>
            </a:r>
            <a:r>
              <a:rPr lang="ru-RU" sz="32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71717"/>
                  </a:glow>
                </a:effectLst>
                <a:latin typeface="Segoe Print" pitchFamily="2" charset="0"/>
              </a:rPr>
              <a:t>Божий </a:t>
            </a:r>
            <a:r>
              <a:rPr lang="ru-RU" sz="320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71717"/>
                  </a:glow>
                </a:effectLst>
                <a:latin typeface="Segoe Print" pitchFamily="2" charset="0"/>
              </a:rPr>
              <a:t>пряпорец</a:t>
            </a:r>
            <a:r>
              <a:rPr lang="ru-RU" sz="32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71717"/>
                  </a:glow>
                </a:effectLst>
                <a:latin typeface="Segoe Print" pitchFamily="2" charset="0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en-US" sz="32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71717"/>
                  </a:glow>
                </a:effectLst>
                <a:latin typeface="Segoe Print" pitchFamily="2" charset="0"/>
              </a:rPr>
              <a:t>   </a:t>
            </a:r>
            <a:r>
              <a:rPr lang="ru-RU" sz="32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71717"/>
                  </a:glow>
                </a:effectLst>
                <a:latin typeface="Segoe Print" pitchFamily="2" charset="0"/>
              </a:rPr>
              <a:t>той </a:t>
            </a:r>
            <a:r>
              <a:rPr lang="ru-RU" sz="320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71717"/>
                  </a:glow>
                </a:effectLst>
                <a:latin typeface="Segoe Print" pitchFamily="2" charset="0"/>
              </a:rPr>
              <a:t>ще</a:t>
            </a:r>
            <a:r>
              <a:rPr lang="ru-RU" sz="32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71717"/>
                  </a:glow>
                </a:effectLst>
                <a:latin typeface="Segoe Print" pitchFamily="2" charset="0"/>
              </a:rPr>
              <a:t> в строя </a:t>
            </a:r>
            <a:r>
              <a:rPr lang="ru-RU" sz="320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71717"/>
                  </a:glow>
                </a:effectLst>
                <a:latin typeface="Segoe Print" pitchFamily="2" charset="0"/>
              </a:rPr>
              <a:t>завладее</a:t>
            </a:r>
            <a:endParaRPr lang="ru-RU" sz="32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glow rad="139700">
                  <a:srgbClr val="171717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32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71717"/>
                  </a:glow>
                </a:effectLst>
                <a:latin typeface="Segoe Print" pitchFamily="2" charset="0"/>
              </a:rPr>
              <a:t>   </a:t>
            </a:r>
            <a:r>
              <a:rPr lang="ru-RU" sz="32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71717"/>
                  </a:glow>
                </a:effectLst>
                <a:latin typeface="Segoe Print" pitchFamily="2" charset="0"/>
              </a:rPr>
              <a:t>врага </a:t>
            </a:r>
            <a:r>
              <a:rPr lang="ru-RU" sz="320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71717"/>
                  </a:glow>
                </a:effectLst>
                <a:latin typeface="Segoe Print" pitchFamily="2" charset="0"/>
              </a:rPr>
              <a:t>във</a:t>
            </a:r>
            <a:r>
              <a:rPr lang="ru-RU" sz="32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71717"/>
                  </a:glow>
                </a:effectLst>
                <a:latin typeface="Segoe Print" pitchFamily="2" charset="0"/>
              </a:rPr>
              <a:t> конец!</a:t>
            </a:r>
            <a:endParaRPr lang="bg-BG" sz="32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glow rad="139700">
                  <a:srgbClr val="171717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endParaRPr lang="bg-BG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ово поле 3"/>
          <p:cNvSpPr txBox="1"/>
          <p:nvPr/>
        </p:nvSpPr>
        <p:spPr>
          <a:xfrm>
            <a:off x="7956376" y="6165304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Monotype Corsiva" panose="03010101010201010101" pitchFamily="66" charset="0"/>
              </a:rPr>
              <a:t>6</a:t>
            </a:r>
            <a:r>
              <a:rPr lang="en-US" sz="24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/8</a:t>
            </a:r>
            <a:endParaRPr lang="bg-BG" sz="2400" b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WordArt 3"/>
          <p:cNvSpPr>
            <a:spLocks noChangeArrowheads="1" noChangeShapeType="1" noTextEdit="1"/>
          </p:cNvSpPr>
          <p:nvPr/>
        </p:nvSpPr>
        <p:spPr bwMode="auto">
          <a:xfrm>
            <a:off x="1068118" y="2564904"/>
            <a:ext cx="6888258" cy="328899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>
              <a:lnSpc>
                <a:spcPct val="150000"/>
              </a:lnSpc>
            </a:pPr>
            <a:r>
              <a:rPr lang="bg-BG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glow rad="63500">
                    <a:srgbClr val="040522"/>
                  </a:glow>
                </a:effectLst>
                <a:latin typeface="Segoe Print" panose="02000600000000000000" pitchFamily="2" charset="0"/>
                <a:cs typeface="SAfon" pitchFamily="34" charset="0"/>
              </a:rPr>
              <a:t>Припев:</a:t>
            </a:r>
            <a:endParaRPr lang="en-US" sz="3600" b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C000"/>
              </a:solidFill>
              <a:effectLst>
                <a:glow rad="63500">
                  <a:srgbClr val="040522"/>
                </a:glow>
              </a:effectLst>
              <a:latin typeface="Segoe Print" panose="02000600000000000000" pitchFamily="2" charset="0"/>
              <a:cs typeface="SAfon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63500">
                    <a:srgbClr val="040522"/>
                  </a:glow>
                </a:effectLst>
                <a:latin typeface="Segoe Print" pitchFamily="2" charset="0"/>
              </a:rPr>
              <a:t>  </a:t>
            </a:r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63500">
                    <a:srgbClr val="040522"/>
                  </a:glow>
                </a:effectLst>
                <a:latin typeface="Segoe Print" pitchFamily="2" charset="0"/>
              </a:rPr>
              <a:t>Знак </a:t>
            </a:r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63500">
                    <a:srgbClr val="040522"/>
                  </a:glow>
                </a:effectLst>
                <a:latin typeface="Segoe Print" pitchFamily="2" charset="0"/>
              </a:rPr>
              <a:t>ни дава от простори:</a:t>
            </a:r>
          </a:p>
          <a:p>
            <a:pPr>
              <a:lnSpc>
                <a:spcPct val="150000"/>
              </a:lnSpc>
            </a:pP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63500">
                    <a:srgbClr val="040522"/>
                  </a:glow>
                </a:effectLst>
                <a:latin typeface="Segoe Print" pitchFamily="2" charset="0"/>
              </a:rPr>
              <a:t>  </a:t>
            </a:r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63500">
                    <a:srgbClr val="040522"/>
                  </a:glow>
                </a:effectLst>
                <a:latin typeface="Segoe Print" pitchFamily="2" charset="0"/>
              </a:rPr>
              <a:t>"</a:t>
            </a:r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63500">
                    <a:srgbClr val="040522"/>
                  </a:glow>
                </a:effectLst>
                <a:latin typeface="Segoe Print" pitchFamily="2" charset="0"/>
              </a:rPr>
              <a:t>Дръжте крепостта!"</a:t>
            </a:r>
          </a:p>
          <a:p>
            <a:pPr>
              <a:lnSpc>
                <a:spcPct val="150000"/>
              </a:lnSpc>
            </a:pP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63500">
                    <a:srgbClr val="040522"/>
                  </a:glow>
                </a:effectLst>
                <a:latin typeface="Segoe Print" pitchFamily="2" charset="0"/>
              </a:rPr>
              <a:t>  </a:t>
            </a:r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63500">
                    <a:srgbClr val="040522"/>
                  </a:glow>
                </a:effectLst>
                <a:latin typeface="Segoe Print" pitchFamily="2" charset="0"/>
              </a:rPr>
              <a:t>В </a:t>
            </a:r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63500">
                    <a:srgbClr val="040522"/>
                  </a:glow>
                </a:effectLst>
                <a:latin typeface="Segoe Print" pitchFamily="2" charset="0"/>
              </a:rPr>
              <a:t>ответ кой ще отговори:</a:t>
            </a:r>
          </a:p>
          <a:p>
            <a:pPr>
              <a:lnSpc>
                <a:spcPct val="150000"/>
              </a:lnSpc>
            </a:pP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63500">
                    <a:srgbClr val="040522"/>
                  </a:glow>
                </a:effectLst>
                <a:latin typeface="Segoe Print" pitchFamily="2" charset="0"/>
              </a:rPr>
              <a:t>  </a:t>
            </a:r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63500">
                    <a:srgbClr val="040522"/>
                  </a:glow>
                </a:effectLst>
                <a:latin typeface="Segoe Print" pitchFamily="2" charset="0"/>
              </a:rPr>
              <a:t>"</a:t>
            </a:r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63500">
                    <a:srgbClr val="040522"/>
                  </a:glow>
                </a:effectLst>
                <a:latin typeface="Segoe Print" pitchFamily="2" charset="0"/>
              </a:rPr>
              <a:t>С помощта Ти - да!"</a:t>
            </a:r>
            <a:endParaRPr lang="bg-BG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glow rad="63500">
                  <a:srgbClr val="040522"/>
                </a:glow>
              </a:effectLst>
              <a:latin typeface="Segoe Print" pitchFamily="2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ово поле 3"/>
          <p:cNvSpPr txBox="1"/>
          <p:nvPr/>
        </p:nvSpPr>
        <p:spPr>
          <a:xfrm>
            <a:off x="7956376" y="6165304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Monotype Corsiva" panose="03010101010201010101" pitchFamily="66" charset="0"/>
              </a:rPr>
              <a:t>7</a:t>
            </a:r>
            <a:r>
              <a:rPr lang="en-US" sz="24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/8</a:t>
            </a:r>
            <a:endParaRPr lang="bg-BG" sz="2400" b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2" name="Текстово поле 1"/>
          <p:cNvSpPr txBox="1"/>
          <p:nvPr/>
        </p:nvSpPr>
        <p:spPr>
          <a:xfrm>
            <a:off x="1331640" y="2614260"/>
            <a:ext cx="76328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71717"/>
                  </a:glow>
                </a:effectLst>
                <a:latin typeface="Segoe Print" pitchFamily="2" charset="0"/>
              </a:rPr>
              <a:t>4. </a:t>
            </a:r>
            <a:r>
              <a:rPr lang="ru-RU" sz="32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71717"/>
                  </a:glow>
                </a:effectLst>
                <a:latin typeface="Segoe Print" pitchFamily="2" charset="0"/>
              </a:rPr>
              <a:t>Ей</a:t>
            </a:r>
            <a:r>
              <a:rPr lang="ru-RU" sz="32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71717"/>
                  </a:glow>
                </a:effectLst>
                <a:latin typeface="Segoe Print" pitchFamily="2" charset="0"/>
              </a:rPr>
              <a:t>, </a:t>
            </a:r>
            <a:r>
              <a:rPr lang="ru-RU" sz="320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71717"/>
                  </a:glow>
                </a:effectLst>
                <a:latin typeface="Segoe Print" pitchFamily="2" charset="0"/>
              </a:rPr>
              <a:t>напред</a:t>
            </a:r>
            <a:r>
              <a:rPr lang="ru-RU" sz="32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71717"/>
                  </a:glow>
                </a:effectLst>
                <a:latin typeface="Segoe Print" pitchFamily="2" charset="0"/>
              </a:rPr>
              <a:t> </a:t>
            </a:r>
            <a:r>
              <a:rPr lang="ru-RU" sz="320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71717"/>
                  </a:glow>
                </a:effectLst>
                <a:latin typeface="Segoe Print" pitchFamily="2" charset="0"/>
              </a:rPr>
              <a:t>във</a:t>
            </a:r>
            <a:r>
              <a:rPr lang="ru-RU" sz="32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71717"/>
                  </a:glow>
                </a:effectLst>
                <a:latin typeface="Segoe Print" pitchFamily="2" charset="0"/>
              </a:rPr>
              <a:t> бой неравен!</a:t>
            </a:r>
          </a:p>
          <a:p>
            <a:pPr>
              <a:lnSpc>
                <a:spcPct val="150000"/>
              </a:lnSpc>
            </a:pPr>
            <a:r>
              <a:rPr lang="en-US" sz="32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71717"/>
                  </a:glow>
                </a:effectLst>
                <a:latin typeface="Segoe Print" pitchFamily="2" charset="0"/>
              </a:rPr>
              <a:t>   </a:t>
            </a:r>
            <a:r>
              <a:rPr lang="ru-RU" sz="32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71717"/>
                  </a:glow>
                </a:effectLst>
                <a:latin typeface="Segoe Print" pitchFamily="2" charset="0"/>
              </a:rPr>
              <a:t>Дайте </a:t>
            </a:r>
            <a:r>
              <a:rPr lang="ru-RU" sz="32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71717"/>
                  </a:glow>
                </a:effectLst>
                <a:latin typeface="Segoe Print" pitchFamily="2" charset="0"/>
              </a:rPr>
              <a:t>си кураж!</a:t>
            </a:r>
          </a:p>
          <a:p>
            <a:pPr>
              <a:lnSpc>
                <a:spcPct val="150000"/>
              </a:lnSpc>
            </a:pPr>
            <a:r>
              <a:rPr lang="en-US" sz="32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71717"/>
                  </a:glow>
                </a:effectLst>
                <a:latin typeface="Segoe Print" pitchFamily="2" charset="0"/>
              </a:rPr>
              <a:t>   </a:t>
            </a:r>
            <a:r>
              <a:rPr lang="ru-RU" sz="32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71717"/>
                  </a:glow>
                </a:effectLst>
                <a:latin typeface="Segoe Print" pitchFamily="2" charset="0"/>
              </a:rPr>
              <a:t>Вее</a:t>
            </a:r>
            <a:r>
              <a:rPr lang="ru-RU" sz="32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71717"/>
                  </a:glow>
                </a:effectLst>
                <a:latin typeface="Segoe Print" pitchFamily="2" charset="0"/>
              </a:rPr>
              <a:t> </a:t>
            </a:r>
            <a:r>
              <a:rPr lang="ru-RU" sz="320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71717"/>
                  </a:glow>
                </a:effectLst>
                <a:latin typeface="Segoe Print" pitchFamily="2" charset="0"/>
              </a:rPr>
              <a:t>знаме</a:t>
            </a:r>
            <a:r>
              <a:rPr lang="ru-RU" sz="32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71717"/>
                  </a:glow>
                </a:effectLst>
                <a:latin typeface="Segoe Print" pitchFamily="2" charset="0"/>
              </a:rPr>
              <a:t> </a:t>
            </a:r>
            <a:r>
              <a:rPr lang="ru-RU" sz="320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71717"/>
                  </a:glow>
                </a:effectLst>
                <a:latin typeface="Segoe Print" pitchFamily="2" charset="0"/>
              </a:rPr>
              <a:t>неуморен</a:t>
            </a:r>
            <a:endParaRPr lang="ru-RU" sz="32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glow rad="139700">
                  <a:srgbClr val="171717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32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71717"/>
                  </a:glow>
                </a:effectLst>
                <a:latin typeface="Segoe Print" pitchFamily="2" charset="0"/>
              </a:rPr>
              <a:t>   </a:t>
            </a:r>
            <a:r>
              <a:rPr lang="ru-RU" sz="32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71717"/>
                  </a:glow>
                </a:effectLst>
                <a:latin typeface="Segoe Print" pitchFamily="2" charset="0"/>
              </a:rPr>
              <a:t>Вождът</a:t>
            </a:r>
            <a:r>
              <a:rPr lang="ru-RU" sz="32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71717"/>
                  </a:glow>
                </a:effectLst>
                <a:latin typeface="Segoe Print" pitchFamily="2" charset="0"/>
              </a:rPr>
              <a:t> </a:t>
            </a:r>
            <a:r>
              <a:rPr lang="ru-RU" sz="32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139700">
                    <a:srgbClr val="171717"/>
                  </a:glow>
                </a:effectLst>
                <a:latin typeface="Segoe Print" pitchFamily="2" charset="0"/>
              </a:rPr>
              <a:t>силен наш!</a:t>
            </a:r>
            <a:endParaRPr lang="bg-BG" sz="32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glow rad="139700">
                  <a:srgbClr val="171717"/>
                </a:glow>
              </a:effectLst>
              <a:latin typeface="Segoe Print" pitchFamily="2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ово поле 5"/>
          <p:cNvSpPr txBox="1"/>
          <p:nvPr/>
        </p:nvSpPr>
        <p:spPr>
          <a:xfrm>
            <a:off x="7956376" y="6165304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Monotype Corsiva" panose="03010101010201010101" pitchFamily="66" charset="0"/>
              </a:rPr>
              <a:t>8</a:t>
            </a:r>
            <a:r>
              <a:rPr lang="en-US" sz="24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/8</a:t>
            </a:r>
            <a:endParaRPr lang="bg-BG" sz="2400" b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7" name="WordArt 3"/>
          <p:cNvSpPr>
            <a:spLocks noChangeArrowheads="1" noChangeShapeType="1" noTextEdit="1"/>
          </p:cNvSpPr>
          <p:nvPr/>
        </p:nvSpPr>
        <p:spPr bwMode="auto">
          <a:xfrm>
            <a:off x="1068118" y="2564904"/>
            <a:ext cx="6888258" cy="328899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>
              <a:lnSpc>
                <a:spcPct val="150000"/>
              </a:lnSpc>
            </a:pPr>
            <a:r>
              <a:rPr lang="bg-BG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glow rad="63500">
                    <a:srgbClr val="040522"/>
                  </a:glow>
                </a:effectLst>
                <a:latin typeface="Segoe Print" panose="02000600000000000000" pitchFamily="2" charset="0"/>
                <a:cs typeface="SAfon" pitchFamily="34" charset="0"/>
              </a:rPr>
              <a:t>Припев:</a:t>
            </a:r>
            <a:endParaRPr lang="en-US" sz="3600" b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C000"/>
              </a:solidFill>
              <a:effectLst>
                <a:glow rad="63500">
                  <a:srgbClr val="040522"/>
                </a:glow>
              </a:effectLst>
              <a:latin typeface="Segoe Print" panose="02000600000000000000" pitchFamily="2" charset="0"/>
              <a:cs typeface="SAfon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63500">
                    <a:srgbClr val="040522"/>
                  </a:glow>
                </a:effectLst>
                <a:latin typeface="Segoe Print" pitchFamily="2" charset="0"/>
              </a:rPr>
              <a:t>  </a:t>
            </a:r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63500">
                    <a:srgbClr val="040522"/>
                  </a:glow>
                </a:effectLst>
                <a:latin typeface="Segoe Print" pitchFamily="2" charset="0"/>
              </a:rPr>
              <a:t>Знак </a:t>
            </a:r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63500">
                    <a:srgbClr val="040522"/>
                  </a:glow>
                </a:effectLst>
                <a:latin typeface="Segoe Print" pitchFamily="2" charset="0"/>
              </a:rPr>
              <a:t>ни дава от простори:</a:t>
            </a:r>
          </a:p>
          <a:p>
            <a:pPr>
              <a:lnSpc>
                <a:spcPct val="150000"/>
              </a:lnSpc>
            </a:pP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63500">
                    <a:srgbClr val="040522"/>
                  </a:glow>
                </a:effectLst>
                <a:latin typeface="Segoe Print" pitchFamily="2" charset="0"/>
              </a:rPr>
              <a:t>  </a:t>
            </a:r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63500">
                    <a:srgbClr val="040522"/>
                  </a:glow>
                </a:effectLst>
                <a:latin typeface="Segoe Print" pitchFamily="2" charset="0"/>
              </a:rPr>
              <a:t>"</a:t>
            </a:r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63500">
                    <a:srgbClr val="040522"/>
                  </a:glow>
                </a:effectLst>
                <a:latin typeface="Segoe Print" pitchFamily="2" charset="0"/>
              </a:rPr>
              <a:t>Дръжте крепостта!"</a:t>
            </a:r>
          </a:p>
          <a:p>
            <a:pPr>
              <a:lnSpc>
                <a:spcPct val="150000"/>
              </a:lnSpc>
            </a:pP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63500">
                    <a:srgbClr val="040522"/>
                  </a:glow>
                </a:effectLst>
                <a:latin typeface="Segoe Print" pitchFamily="2" charset="0"/>
              </a:rPr>
              <a:t>  </a:t>
            </a:r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63500">
                    <a:srgbClr val="040522"/>
                  </a:glow>
                </a:effectLst>
                <a:latin typeface="Segoe Print" pitchFamily="2" charset="0"/>
              </a:rPr>
              <a:t>В </a:t>
            </a:r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63500">
                    <a:srgbClr val="040522"/>
                  </a:glow>
                </a:effectLst>
                <a:latin typeface="Segoe Print" pitchFamily="2" charset="0"/>
              </a:rPr>
              <a:t>ответ кой ще отговори:</a:t>
            </a:r>
          </a:p>
          <a:p>
            <a:pPr>
              <a:lnSpc>
                <a:spcPct val="150000"/>
              </a:lnSpc>
            </a:pP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63500">
                    <a:srgbClr val="040522"/>
                  </a:glow>
                </a:effectLst>
                <a:latin typeface="Segoe Print" pitchFamily="2" charset="0"/>
              </a:rPr>
              <a:t>  </a:t>
            </a:r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63500">
                    <a:srgbClr val="040522"/>
                  </a:glow>
                </a:effectLst>
                <a:latin typeface="Segoe Print" pitchFamily="2" charset="0"/>
              </a:rPr>
              <a:t>"</a:t>
            </a:r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glow rad="63500">
                    <a:srgbClr val="040522"/>
                  </a:glow>
                </a:effectLst>
                <a:latin typeface="Segoe Print" pitchFamily="2" charset="0"/>
              </a:rPr>
              <a:t>С помощта Ти - да!"</a:t>
            </a:r>
            <a:endParaRPr lang="bg-BG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glow rad="63500">
                  <a:srgbClr val="040522"/>
                </a:glow>
              </a:effectLst>
              <a:latin typeface="Segoe Print" pitchFamily="2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44</TotalTime>
  <Words>220</Words>
  <Application>Microsoft Office PowerPoint</Application>
  <PresentationFormat>Презентация на цял екран (4:3)</PresentationFormat>
  <Paragraphs>45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8</vt:i4>
      </vt:variant>
    </vt:vector>
  </HeadingPairs>
  <TitlesOfParts>
    <vt:vector size="9" baseType="lpstr">
      <vt:lpstr>Equity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</vt:vector>
  </TitlesOfParts>
  <Company>CASD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TrifonTrifonow</dc:creator>
  <cp:lastModifiedBy>Trifon</cp:lastModifiedBy>
  <cp:revision>16</cp:revision>
  <dcterms:created xsi:type="dcterms:W3CDTF">2005-08-28T05:30:43Z</dcterms:created>
  <dcterms:modified xsi:type="dcterms:W3CDTF">2014-04-09T14:58:58Z</dcterms:modified>
</cp:coreProperties>
</file>