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9" d="100"/>
          <a:sy n="79" d="100"/>
        </p:scale>
        <p:origin x="-57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6/14/2009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6/14/2009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6/14/2009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6/14/2009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6/14/2009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6/14/2009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6/14/2009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bg-BG"/>
          </a:p>
        </p:txBody>
      </p:sp>
      <p:sp>
        <p:nvSpPr>
          <p:cNvPr id="3" name="Subtitle 2"/>
          <p:cNvSpPr>
            <a:spLocks noGrp="1"/>
          </p:cNvSpPr>
          <p:nvPr>
            <p:ph type="subTitle" idx="1"/>
          </p:nvPr>
        </p:nvSpPr>
        <p:spPr/>
        <p:txBody>
          <a:bodyPr/>
          <a:lstStyle/>
          <a:p>
            <a:endParaRPr lang="bg-BG"/>
          </a:p>
        </p:txBody>
      </p:sp>
      <p:pic>
        <p:nvPicPr>
          <p:cNvPr id="4" name="Picture 3" descr="001.JPG"/>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685800" y="914400"/>
            <a:ext cx="7620000" cy="4708981"/>
          </a:xfrm>
          <a:prstGeom prst="rect">
            <a:avLst/>
          </a:prstGeom>
          <a:noFill/>
        </p:spPr>
        <p:txBody>
          <a:bodyPr wrap="square" rtlCol="0">
            <a:spAutoFit/>
          </a:bodyPr>
          <a:lstStyle/>
          <a:p>
            <a:r>
              <a:rPr lang="bg-BG" sz="2000" b="1" i="1" dirty="0" smtClean="0">
                <a:ln>
                  <a:solidFill>
                    <a:schemeClr val="accent2">
                      <a:lumMod val="75000"/>
                    </a:schemeClr>
                  </a:solidFill>
                </a:ln>
                <a:solidFill>
                  <a:schemeClr val="accent6">
                    <a:lumMod val="40000"/>
                    <a:lumOff val="60000"/>
                  </a:schemeClr>
                </a:solidFill>
                <a:effectLst>
                  <a:glow rad="101600">
                    <a:schemeClr val="tx1">
                      <a:alpha val="60000"/>
                    </a:schemeClr>
                  </a:glow>
                  <a:outerShdw blurRad="38100" dist="38100" dir="2700000" algn="tl">
                    <a:srgbClr val="000000">
                      <a:alpha val="43137"/>
                    </a:srgbClr>
                  </a:outerShdw>
                </a:effectLst>
              </a:rPr>
              <a:t>    </a:t>
            </a:r>
            <a:r>
              <a:rPr lang="bg-BG" sz="2000" b="1" i="1" dirty="0" smtClean="0">
                <a:ln>
                  <a:solidFill>
                    <a:schemeClr val="accent2">
                      <a:lumMod val="75000"/>
                    </a:schemeClr>
                  </a:solidFill>
                </a:ln>
                <a:solidFill>
                  <a:schemeClr val="accent6">
                    <a:lumMod val="40000"/>
                    <a:lumOff val="60000"/>
                  </a:schemeClr>
                </a:solidFill>
                <a:effectLst>
                  <a:glow rad="101600">
                    <a:schemeClr val="tx1">
                      <a:alpha val="60000"/>
                    </a:schemeClr>
                  </a:glow>
                </a:effectLst>
              </a:rPr>
              <a:t>Видях, че Сатана заповяда на своите ангели да поставят примките си особено пред хора, които очакват Христовото Второ пришествие и пазят всичките Божии заповеди. Той им каза, че църквите са заспали и като увеличи мощта си и лъжливите чудеса, можел да ги държи здраво. “Но – каза той – ние мразим сектата на съботяните! Те непрестанно действат против нас и ни отнемат поданиците, за да спазват омразния Божи закон. Идете и подтиквайте притежателите на имот да се омайват от грижи. Ако можете да ги накарате да съсредоточат чувствата си в тях, ще ги имате. Нека да изповядват каквото си щат, само ги накарайте да се грижат повече за парите си, отколкото за успеха на Христовото царство или за разпространяването на истините, които мразим. Представяйте света в най-привлекателната му светлина, за да го обичат и да им стане идол.</a:t>
            </a:r>
            <a:endParaRPr lang="bg-BG" sz="2000" b="1" i="1" dirty="0">
              <a:ln>
                <a:solidFill>
                  <a:schemeClr val="accent2">
                    <a:lumMod val="75000"/>
                  </a:schemeClr>
                </a:solidFill>
              </a:ln>
              <a:solidFill>
                <a:schemeClr val="accent6">
                  <a:lumMod val="40000"/>
                  <a:lumOff val="60000"/>
                </a:schemeClr>
              </a:solidFill>
              <a:effectLst>
                <a:glow rad="101600">
                  <a:schemeClr val="tx1">
                    <a:alpha val="60000"/>
                  </a:schemeClr>
                </a:glo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pic>
        <p:nvPicPr>
          <p:cNvPr id="4" name="Content Placeholder 3" descr="019.JPG"/>
          <p:cNvPicPr>
            <a:picLocks noGrp="1" noChangeAspect="1"/>
          </p:cNvPicPr>
          <p:nvPr>
            <p:ph idx="1"/>
          </p:nvPr>
        </p:nvPicPr>
        <p:blipFill>
          <a:blip r:embed="rId2"/>
          <a:stretch>
            <a:fillRect/>
          </a:stretch>
        </p:blipFill>
        <p:spPr>
          <a:xfrm>
            <a:off x="0" y="0"/>
            <a:ext cx="9143999" cy="6858000"/>
          </a:xfrm>
        </p:spPr>
      </p:pic>
      <p:sp>
        <p:nvSpPr>
          <p:cNvPr id="5" name="TextBox 4"/>
          <p:cNvSpPr txBox="1"/>
          <p:nvPr/>
        </p:nvSpPr>
        <p:spPr>
          <a:xfrm>
            <a:off x="838200" y="1143000"/>
            <a:ext cx="7620000" cy="4401205"/>
          </a:xfrm>
          <a:prstGeom prst="rect">
            <a:avLst/>
          </a:prstGeom>
          <a:noFill/>
        </p:spPr>
        <p:txBody>
          <a:bodyPr wrap="square" rtlCol="0">
            <a:spAutoFit/>
          </a:bodyPr>
          <a:lstStyle/>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Трябва да държим в арсенала си всички начини, чрез които можем да си осигурим контрол над тях. Колкото повече средства последователите на Христос посвещават на Неговата кауза, толкова повече ще вредят на нашето царство, като ни отнемат поданиците. Когато устройват събрания на различни места, ние сме в опасност. Тогава засилвайте бдителността си.  По възможност предизвиквайте смущения и пречки. Убивайте любовта им един към друг. Обезсърчавайте и отчайвайте проповедниците им, защото ние ги мразим. Представяйте всяко възможно извинение пред притежателите на средства, да не би да ги дадат. Управлявайте, ако можете, финансовите дела и докарайте проповедниците им до бедност и мизерия. Това ще отслаби куража и ревността им.</a:t>
            </a:r>
            <a:endParaRPr lang="bg-BG" sz="2000" b="1" i="1" dirty="0">
              <a:solidFill>
                <a:schemeClr val="bg1"/>
              </a:solidFill>
              <a:effectLst>
                <a:glow rad="101600">
                  <a:schemeClr val="tx1">
                    <a:alpha val="60000"/>
                  </a:schemeClr>
                </a:glow>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pic>
        <p:nvPicPr>
          <p:cNvPr id="4" name="Content Placeholder 3" descr="009.JPG"/>
          <p:cNvPicPr>
            <a:picLocks noGrp="1" noChangeAspect="1"/>
          </p:cNvPicPr>
          <p:nvPr>
            <p:ph idx="1"/>
          </p:nvPr>
        </p:nvPicPr>
        <p:blipFill>
          <a:blip r:embed="rId2"/>
          <a:stretch>
            <a:fillRect/>
          </a:stretch>
        </p:blipFill>
        <p:spPr>
          <a:xfrm>
            <a:off x="0" y="0"/>
            <a:ext cx="9143999" cy="6858000"/>
          </a:xfrm>
        </p:spPr>
      </p:pic>
      <p:sp>
        <p:nvSpPr>
          <p:cNvPr id="5" name="TextBox 4"/>
          <p:cNvSpPr txBox="1"/>
          <p:nvPr/>
        </p:nvSpPr>
        <p:spPr>
          <a:xfrm>
            <a:off x="533400" y="762000"/>
            <a:ext cx="8077200" cy="5016758"/>
          </a:xfrm>
          <a:prstGeom prst="rect">
            <a:avLst/>
          </a:prstGeom>
          <a:noFill/>
        </p:spPr>
        <p:txBody>
          <a:bodyPr wrap="square" rtlCol="0">
            <a:spAutoFit/>
          </a:bodyPr>
          <a:lstStyle/>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Борете се за всеки сантиметър територия. Направете алчността и любовта към земните притежания водещи черти на техния характер. Докато тези качества ги владеят, спасението и благодатта ще останат назад.</a:t>
            </a:r>
          </a:p>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Заобиколете ги отвсякъде с привлекателни неща и те със сигурност ще станат наши. И не само ще бъдат наши, но и омразното им влияние не ще води други към небето. Когато някой се опитва да дава, вдъхнете му свидлив дух, за да дава оскъдно.”</a:t>
            </a:r>
          </a:p>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Видях, че Сатана добре прокарва плановете си. Когато Божии служители урежсдат събрания, той е там с ангелите си, за да спъва работата им. Постоянно нашепва всевъзможни идеи в умовете на Божиите чеда. Води едни по един път, а други – подруг, като винаги използва злите характерни черти на братята и сестрите, възбуждайки и подтиквайки естествените им низки склонности. Ако са предразположени към егоизъм и скъперничество, Сатанва застава на тяхната страна и с всичка </a:t>
            </a:r>
            <a:endParaRPr lang="bg-BG" sz="2000" b="1" i="1" dirty="0">
              <a:solidFill>
                <a:schemeClr val="bg1"/>
              </a:solidFill>
              <a:effectLst>
                <a:glow rad="101600">
                  <a:schemeClr val="tx1">
                    <a:alpha val="60000"/>
                  </a:schemeClr>
                </a:glow>
                <a:outerShdw blurRad="38100" dist="38100" dir="2700000" algn="tl">
                  <a:srgbClr val="000000">
                    <a:alpha val="43137"/>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pic>
        <p:nvPicPr>
          <p:cNvPr id="4" name="Content Placeholder 3" descr="010.JPG"/>
          <p:cNvPicPr>
            <a:picLocks noGrp="1" noChangeAspect="1"/>
          </p:cNvPicPr>
          <p:nvPr>
            <p:ph idx="1"/>
          </p:nvPr>
        </p:nvPicPr>
        <p:blipFill>
          <a:blip r:embed="rId2"/>
          <a:stretch>
            <a:fillRect/>
          </a:stretch>
        </p:blipFill>
        <p:spPr>
          <a:xfrm>
            <a:off x="0" y="0"/>
            <a:ext cx="9143999" cy="6858000"/>
          </a:xfrm>
        </p:spPr>
      </p:pic>
      <p:sp>
        <p:nvSpPr>
          <p:cNvPr id="5" name="TextBox 4"/>
          <p:cNvSpPr txBox="1"/>
          <p:nvPr/>
        </p:nvSpPr>
        <p:spPr>
          <a:xfrm>
            <a:off x="914400" y="762000"/>
            <a:ext cx="7315200" cy="5016758"/>
          </a:xfrm>
          <a:prstGeom prst="rect">
            <a:avLst/>
          </a:prstGeom>
          <a:noFill/>
        </p:spPr>
        <p:txBody>
          <a:bodyPr wrap="square" rtlCol="0">
            <a:spAutoFit/>
          </a:bodyPr>
          <a:lstStyle/>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сила се опитва да ги накара да се отдават на своите главни слабости. Божията благодат и светлината на истината може да пропъдят за известно време ненаситността и себелюбивите чувства на тези вярващи, но ако те не постигнат пълна победа, Сатана идва, когато не са под спасителното влияние, и прави да изчезне всеки принцип на благородство и щедрост. Те започват да мислят, че от тях се иска твърде много. Изморяват се да вършат добро и забравят великата жертва, която Исус е принесъл, за да ги изкупи от властта на Сатана и от безнадежната окаяност.</a:t>
            </a:r>
          </a:p>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Сатана се възползва от сребролюбието и егоистичната природа на Юда и го накара да се възпротиви, когато Мария изля скъпоценния балсам върху Исус. Юда сметна това за голямо разсипничествои заяви, че маслото можело да се продаде и получените средства да бъдат раздадени на сиромасите.</a:t>
            </a:r>
            <a:endParaRPr lang="bg-BG" sz="2000" b="1" i="1" dirty="0">
              <a:solidFill>
                <a:schemeClr val="bg1"/>
              </a:solidFill>
              <a:effectLst>
                <a:glow rad="101600">
                  <a:schemeClr val="tx1">
                    <a:alpha val="60000"/>
                  </a:schemeClr>
                </a:glow>
                <a:outerShdw blurRad="38100" dist="38100" dir="2700000" algn="tl">
                  <a:srgbClr val="000000">
                    <a:alpha val="43137"/>
                  </a:srgbClr>
                </a:outerShdw>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pic>
        <p:nvPicPr>
          <p:cNvPr id="4" name="Content Placeholder 3" descr="004.JPG"/>
          <p:cNvPicPr>
            <a:picLocks noGrp="1" noChangeAspect="1"/>
          </p:cNvPicPr>
          <p:nvPr>
            <p:ph idx="1"/>
          </p:nvPr>
        </p:nvPicPr>
        <p:blipFill>
          <a:blip r:embed="rId2"/>
          <a:stretch>
            <a:fillRect/>
          </a:stretch>
        </p:blipFill>
        <p:spPr>
          <a:xfrm>
            <a:off x="0" y="0"/>
            <a:ext cx="9143999" cy="6858000"/>
          </a:xfrm>
        </p:spPr>
      </p:pic>
      <p:sp>
        <p:nvSpPr>
          <p:cNvPr id="5" name="TextBox 4"/>
          <p:cNvSpPr txBox="1"/>
          <p:nvPr/>
        </p:nvSpPr>
        <p:spPr>
          <a:xfrm>
            <a:off x="685800" y="1143000"/>
            <a:ext cx="7620000" cy="4401205"/>
          </a:xfrm>
          <a:prstGeom prst="rect">
            <a:avLst/>
          </a:prstGeom>
          <a:noFill/>
        </p:spPr>
        <p:txBody>
          <a:bodyPr wrap="square" rtlCol="0">
            <a:spAutoFit/>
          </a:bodyPr>
          <a:lstStyle/>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Не че се бе загрижил за бедните, но намираше щедрата жертва за Исус за прекалена. Юда оценяваше своя Учител толкова, че Го предаде за няколко сребърни монети. Аз видях: </a:t>
            </a:r>
          </a:p>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и измежду изповядващите, че очакват своя Господ има някои като Юда. Сатана ги владее, но те не знаят това.</a:t>
            </a:r>
          </a:p>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Бог не може да одобри и най-малката степен на алчност или себелюбие и се отвръщава от молитвите и проповедите на всички, които се отдават на тези склонности. Тъй като вижда, че времето му е кратко, Сатана кара хората да бъдат все по- себични и алчни, а след това ликува, когато ги вижда под своя власт, алчни, скъперници и себелюбци. Ако очите им можеха да се отворят, биха видели Сатана в демоничен триумф, ликуващ и надсмиващ се над глупостта на човеците, които приемат неговите нашепвания и влизат в клопките му.</a:t>
            </a:r>
            <a:endParaRPr lang="bg-BG" sz="2000" b="1" i="1" dirty="0">
              <a:solidFill>
                <a:schemeClr val="bg1"/>
              </a:solidFill>
              <a:effectLst>
                <a:glow rad="101600">
                  <a:schemeClr val="tx1">
                    <a:alpha val="60000"/>
                  </a:schemeClr>
                </a:glow>
                <a:outerShdw blurRad="38100" dist="38100" dir="2700000" algn="tl">
                  <a:srgbClr val="000000">
                    <a:alpha val="43137"/>
                  </a:srgbClr>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pic>
        <p:nvPicPr>
          <p:cNvPr id="4" name="Content Placeholder 3" descr="005.JPG"/>
          <p:cNvPicPr>
            <a:picLocks noGrp="1" noChangeAspect="1"/>
          </p:cNvPicPr>
          <p:nvPr>
            <p:ph idx="1"/>
          </p:nvPr>
        </p:nvPicPr>
        <p:blipFill>
          <a:blip r:embed="rId2"/>
          <a:stretch>
            <a:fillRect/>
          </a:stretch>
        </p:blipFill>
        <p:spPr>
          <a:xfrm>
            <a:off x="0" y="0"/>
            <a:ext cx="9144000" cy="6858000"/>
          </a:xfrm>
        </p:spPr>
      </p:pic>
      <p:sp>
        <p:nvSpPr>
          <p:cNvPr id="5" name="TextBox 4"/>
          <p:cNvSpPr txBox="1"/>
          <p:nvPr/>
        </p:nvSpPr>
        <p:spPr>
          <a:xfrm>
            <a:off x="762000" y="990600"/>
            <a:ext cx="7620000" cy="4708981"/>
          </a:xfrm>
          <a:prstGeom prst="rect">
            <a:avLst/>
          </a:prstGeom>
          <a:noFill/>
        </p:spPr>
        <p:txBody>
          <a:bodyPr wrap="square" rtlCol="0">
            <a:spAutoFit/>
          </a:bodyPr>
          <a:lstStyle/>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Сатана и ангелите му отбелязват всички долни и продиктувани от алчност постъпки на тези хора и ги представят пред Исус и пред Неговите свети ангели с укорителните думи: </a:t>
            </a:r>
            <a:r>
              <a:rPr lang="bg-BG" sz="2000" b="1" i="1" dirty="0" smtClean="0">
                <a:solidFill>
                  <a:schemeClr val="accent2">
                    <a:lumMod val="40000"/>
                    <a:lumOff val="60000"/>
                  </a:schemeClr>
                </a:solidFill>
                <a:effectLst>
                  <a:glow rad="101600">
                    <a:schemeClr val="tx1">
                      <a:alpha val="60000"/>
                    </a:schemeClr>
                  </a:glow>
                  <a:outerShdw blurRad="38100" dist="38100" dir="2700000" algn="tl">
                    <a:srgbClr val="000000">
                      <a:alpha val="43137"/>
                    </a:srgbClr>
                  </a:outerShdw>
                </a:effectLst>
              </a:rPr>
              <a:t>“ Това са последователите на Христос! И те се приготвят да бъдат преселени!”</a:t>
            </a:r>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Лукавият сравнява техните постъпки с текстове от Писанието, в които са ясно осъждани, а след това се подиграва на небесните ангели, като им казва: </a:t>
            </a:r>
            <a:r>
              <a:rPr lang="bg-BG" sz="2000" b="1" i="1" dirty="0" smtClean="0">
                <a:solidFill>
                  <a:schemeClr val="accent2">
                    <a:lumMod val="40000"/>
                    <a:lumOff val="60000"/>
                  </a:schemeClr>
                </a:solidFill>
                <a:effectLst>
                  <a:glow rad="101600">
                    <a:schemeClr val="tx1">
                      <a:alpha val="60000"/>
                    </a:schemeClr>
                  </a:glow>
                  <a:outerShdw blurRad="38100" dist="38100" dir="2700000" algn="tl">
                    <a:srgbClr val="000000">
                      <a:alpha val="43137"/>
                    </a:srgbClr>
                  </a:outerShdw>
                </a:effectLst>
              </a:rPr>
              <a:t>“ Такива следват Христос и Неговото слово! Това са плодовете на Неговата жертва и изкупление!” </a:t>
            </a:r>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Ангелите извръщат лицата си с отвръщение от тази сцена. Бог изисква от Своя народ постоянство. И ако той се измори да върши добро, и Бог ще се “измори” от него. Видях, че и най-малките прояви на егоизъм от страна на изповядващите се за Негов народ, за когото Исус не пощади собствения Си скъпоценен живот, никак не са приемливи за Бога.</a:t>
            </a:r>
            <a:endParaRPr lang="bg-BG" sz="2000" b="1" i="1" dirty="0">
              <a:solidFill>
                <a:schemeClr val="accent2">
                  <a:lumMod val="40000"/>
                  <a:lumOff val="60000"/>
                </a:schemeClr>
              </a:solidFill>
              <a:effectLst>
                <a:glow rad="101600">
                  <a:schemeClr val="tx1">
                    <a:alpha val="60000"/>
                  </a:schemeClr>
                </a:glow>
                <a:outerShdw blurRad="38100" dist="38100" dir="2700000" algn="tl">
                  <a:srgbClr val="000000">
                    <a:alpha val="43137"/>
                  </a:srgbClr>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pic>
        <p:nvPicPr>
          <p:cNvPr id="4" name="Content Placeholder 3" descr="016.JPG"/>
          <p:cNvPicPr>
            <a:picLocks noGrp="1" noChangeAspect="1"/>
          </p:cNvPicPr>
          <p:nvPr>
            <p:ph idx="1"/>
          </p:nvPr>
        </p:nvPicPr>
        <p:blipFill>
          <a:blip r:embed="rId2"/>
          <a:stretch>
            <a:fillRect/>
          </a:stretch>
        </p:blipFill>
        <p:spPr>
          <a:xfrm>
            <a:off x="0" y="0"/>
            <a:ext cx="9143999" cy="6857999"/>
          </a:xfrm>
        </p:spPr>
      </p:pic>
      <p:sp>
        <p:nvSpPr>
          <p:cNvPr id="5" name="TextBox 4"/>
          <p:cNvSpPr txBox="1"/>
          <p:nvPr/>
        </p:nvSpPr>
        <p:spPr>
          <a:xfrm>
            <a:off x="762000" y="914400"/>
            <a:ext cx="7620000" cy="4093428"/>
          </a:xfrm>
          <a:prstGeom prst="rect">
            <a:avLst/>
          </a:prstGeom>
          <a:noFill/>
        </p:spPr>
        <p:txBody>
          <a:bodyPr wrap="square" rtlCol="0">
            <a:spAutoFit/>
          </a:bodyPr>
          <a:lstStyle/>
          <a:p>
            <a:r>
              <a:rPr lang="bg-BG" sz="2000" b="1" i="1" dirty="0" smtClean="0">
                <a:solidFill>
                  <a:schemeClr val="bg1"/>
                </a:solidFill>
                <a:effectLst>
                  <a:glow rad="101600">
                    <a:schemeClr val="tx1">
                      <a:alpha val="60000"/>
                    </a:schemeClr>
                  </a:glow>
                  <a:outerShdw blurRad="38100" dist="38100" dir="2700000" algn="tl">
                    <a:srgbClr val="000000">
                      <a:alpha val="43137"/>
                    </a:srgbClr>
                  </a:outerShdw>
                </a:effectLst>
              </a:rPr>
              <a:t>    Всеки себелюбив и сребролюбив човек ще отпадне от пътя. Ще предава добрите принципи и благородния, щедър Дух за нищожна земна печалба както Юда е предал своя Господ. Всички подобни вярващи ще бъдат отсети от Божия народ. Желаещите да живеят в небето трябва да бъдат насочени да съобразяват живота си с небесните принципи с всичката си сила. Вместо да чезнат в самовлюбеност, душите им би трябвало да растат в благоволение. От тях се иска да използват всеки случай да си правят добро един на друг и така да култивират у себе си небесните принципи. </a:t>
            </a:r>
            <a:r>
              <a:rPr lang="bg-BG" sz="2000" b="1" i="1" dirty="0" smtClean="0">
                <a:solidFill>
                  <a:schemeClr val="accent6">
                    <a:lumMod val="40000"/>
                    <a:lumOff val="60000"/>
                  </a:schemeClr>
                </a:solidFill>
                <a:effectLst>
                  <a:glow rad="101600">
                    <a:schemeClr val="tx1">
                      <a:alpha val="60000"/>
                    </a:schemeClr>
                  </a:glow>
                  <a:outerShdw blurRad="38100" dist="38100" dir="2700000" algn="tl">
                    <a:srgbClr val="000000">
                      <a:alpha val="43137"/>
                    </a:srgbClr>
                  </a:outerShdw>
                </a:effectLst>
              </a:rPr>
              <a:t>Исус ми бе представен като съвършен Пример. Неговият живот бе лишен от егоистичен интерес и винаги се отличаваше с несебелюбива благосклонност.</a:t>
            </a:r>
            <a:endParaRPr lang="bg-BG" sz="2000" b="1" i="1" dirty="0">
              <a:solidFill>
                <a:schemeClr val="bg1"/>
              </a:solidFill>
              <a:effectLst>
                <a:glow rad="101600">
                  <a:schemeClr val="tx1">
                    <a:alpha val="60000"/>
                  </a:schemeClr>
                </a:glow>
                <a:outerShdw blurRad="38100" dist="38100" dir="2700000" algn="tl">
                  <a:srgbClr val="000000">
                    <a:alpha val="43137"/>
                  </a:srgbClr>
                </a:outerShdw>
              </a:effectLs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1053</Words>
  <Application>Microsoft Office PowerPoint</Application>
  <PresentationFormat>On-screen Show (4:3)</PresentationFormat>
  <Paragraphs>12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Slide 1</vt:lpstr>
      <vt:lpstr>Slide 2</vt:lpstr>
      <vt:lpstr>Slide 3</vt:lpstr>
      <vt:lpstr>Slide 4</vt:lpstr>
      <vt:lpstr>Slide 5</vt:lpstr>
      <vt:lpstr>Slide 6</vt:lpstr>
      <vt:lpstr>Slide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Evelina</cp:lastModifiedBy>
  <cp:revision>10</cp:revision>
  <dcterms:created xsi:type="dcterms:W3CDTF">2006-08-16T00:00:00Z</dcterms:created>
  <dcterms:modified xsi:type="dcterms:W3CDTF">2009-06-15T04:15:45Z</dcterms:modified>
</cp:coreProperties>
</file>