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smtClean="0"/>
              <a:t>Щракнете, за да редактирате стила на подзаглавията в образеца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25.4.2014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25.4.2014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25.4.2014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25.4.2014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25.4.2014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25.4.2014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25.4.2014 г.</a:t>
            </a:fld>
            <a:endParaRPr lang="bg-BG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25.4.2014 г.</a:t>
            </a:fld>
            <a:endParaRPr 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25.4.2014 г.</a:t>
            </a:fld>
            <a:endParaRPr 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25.4.2014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25.4.2014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3CC536-4F3D-4E22-A9F1-A3C6D40310AC}" type="datetimeFigureOut">
              <a:rPr lang="bg-BG" smtClean="0"/>
              <a:t>25.4.2014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лавие 3"/>
          <p:cNvSpPr>
            <a:spLocks noGrp="1"/>
          </p:cNvSpPr>
          <p:nvPr>
            <p:ph type="title"/>
          </p:nvPr>
        </p:nvSpPr>
        <p:spPr>
          <a:xfrm>
            <a:off x="467544" y="1340768"/>
            <a:ext cx="8229600" cy="4666530"/>
          </a:xfrm>
        </p:spPr>
        <p:txBody>
          <a:bodyPr/>
          <a:lstStyle/>
          <a:p>
            <a:r>
              <a:rPr lang="bg-B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tx1">
                      <a:alpha val="58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Щом пътят пред тебе се крие в мъгла,</a:t>
            </a:r>
            <a:br>
              <a:rPr lang="bg-B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tx1">
                      <a:alpha val="58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bg-B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tx1">
                      <a:alpha val="58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запей и нагоре тръгни,</a:t>
            </a:r>
            <a:br>
              <a:rPr lang="bg-B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tx1">
                      <a:alpha val="58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bg-B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tx1">
                      <a:alpha val="58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Исус сам остави най-светла следа</a:t>
            </a:r>
            <a:br>
              <a:rPr lang="bg-B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tx1">
                      <a:alpha val="58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bg-B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tx1">
                      <a:alpha val="58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каза: „След Мене върви!“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tx1">
                    <a:alpha val="58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3162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395536" y="1340768"/>
            <a:ext cx="8229600" cy="4810546"/>
          </a:xfrm>
        </p:spPr>
        <p:txBody>
          <a:bodyPr/>
          <a:lstStyle/>
          <a:p>
            <a:r>
              <a:rPr lang="bg-B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58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Запей и тръгни с „</a:t>
            </a:r>
            <a:r>
              <a:rPr lang="bg-BG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58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Алилуя</a:t>
            </a:r>
            <a:r>
              <a:rPr lang="bg-B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58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! Амин!“</a:t>
            </a:r>
            <a:br>
              <a:rPr lang="bg-B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58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bg-B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58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Запей „</a:t>
            </a:r>
            <a:r>
              <a:rPr lang="bg-BG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58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Алилуя</a:t>
            </a:r>
            <a:r>
              <a:rPr lang="bg-B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58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“ и ти!</a:t>
            </a:r>
            <a:br>
              <a:rPr lang="bg-B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58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bg-B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58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 гледай надолу към тая земя</a:t>
            </a:r>
            <a:br>
              <a:rPr lang="bg-B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58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bg-B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58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вярвай, ще стигнеш върха!</a:t>
            </a:r>
            <a:br>
              <a:rPr lang="bg-B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58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27000">
                  <a:schemeClr val="tx1">
                    <a:alpha val="58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24564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229600" cy="4738538"/>
          </a:xfrm>
        </p:spPr>
        <p:txBody>
          <a:bodyPr/>
          <a:lstStyle/>
          <a:p>
            <a:r>
              <a:rPr lang="bg-B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52400">
                    <a:schemeClr val="tx1">
                      <a:alpha val="69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примки, и скърби да срещаш в света – </a:t>
            </a:r>
            <a:br>
              <a:rPr lang="bg-B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52400">
                    <a:schemeClr val="tx1">
                      <a:alpha val="69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bg-B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52400">
                    <a:schemeClr val="tx1">
                      <a:alpha val="69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напред ти върви, не се бой,</a:t>
            </a:r>
            <a:br>
              <a:rPr lang="bg-B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52400">
                    <a:schemeClr val="tx1">
                      <a:alpha val="69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bg-B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52400">
                    <a:schemeClr val="tx1">
                      <a:alpha val="69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защото със силна, могъща ръка</a:t>
            </a:r>
            <a:br>
              <a:rPr lang="bg-B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52400">
                    <a:schemeClr val="tx1">
                      <a:alpha val="69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bg-B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52400">
                    <a:schemeClr val="tx1">
                      <a:alpha val="69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 тебе застанал е Той.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52400">
                  <a:schemeClr val="tx1">
                    <a:alpha val="69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436321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539552" y="2204864"/>
            <a:ext cx="8229600" cy="3874442"/>
          </a:xfrm>
        </p:spPr>
        <p:txBody>
          <a:bodyPr/>
          <a:lstStyle/>
          <a:p>
            <a:r>
              <a:rPr lang="bg-B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69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Запей и тръгни с „</a:t>
            </a:r>
            <a:r>
              <a:rPr lang="bg-BG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69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Алилуя</a:t>
            </a:r>
            <a:r>
              <a:rPr lang="bg-B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69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! Амин!“</a:t>
            </a:r>
            <a:br>
              <a:rPr lang="bg-B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69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bg-B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69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Запей „</a:t>
            </a:r>
            <a:r>
              <a:rPr lang="bg-BG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69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Алилуя</a:t>
            </a:r>
            <a:r>
              <a:rPr lang="bg-B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69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“ и ти!</a:t>
            </a:r>
            <a:br>
              <a:rPr lang="bg-B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69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bg-B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69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 гледай надолу към тая земя</a:t>
            </a:r>
            <a:br>
              <a:rPr lang="bg-B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69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bg-B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69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вярвай, ще стигнеш върха!</a:t>
            </a:r>
            <a:br>
              <a:rPr lang="bg-B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69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27000">
                  <a:schemeClr val="tx1">
                    <a:alpha val="69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364125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67544" y="1412776"/>
            <a:ext cx="8229600" cy="4306490"/>
          </a:xfrm>
        </p:spPr>
        <p:txBody>
          <a:bodyPr/>
          <a:lstStyle/>
          <a:p>
            <a:r>
              <a:rPr lang="bg-B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68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Затворен във мрака </a:t>
            </a:r>
            <a:br>
              <a:rPr lang="bg-B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68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bg-B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68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бе сам Данаил,</a:t>
            </a:r>
            <a:br>
              <a:rPr lang="bg-B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68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bg-B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68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но вдигна в молитва ръце – </a:t>
            </a:r>
            <a:br>
              <a:rPr lang="bg-B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68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bg-B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68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тогава Исус се над него смили</a:t>
            </a:r>
            <a:br>
              <a:rPr lang="bg-B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68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bg-B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68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bg-B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68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даде му смело сърце.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27000">
                  <a:schemeClr val="tx1">
                    <a:alpha val="68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20828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67544" y="2348880"/>
            <a:ext cx="8229600" cy="3730426"/>
          </a:xfrm>
        </p:spPr>
        <p:txBody>
          <a:bodyPr/>
          <a:lstStyle/>
          <a:p>
            <a:r>
              <a:rPr lang="bg-B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67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Запей и тръгни с „</a:t>
            </a:r>
            <a:r>
              <a:rPr lang="bg-BG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67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Алилуя</a:t>
            </a:r>
            <a:r>
              <a:rPr lang="bg-B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67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! Амин!“</a:t>
            </a:r>
            <a:br>
              <a:rPr lang="bg-B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67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bg-B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67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Запей „</a:t>
            </a:r>
            <a:r>
              <a:rPr lang="bg-BG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67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Алилуя</a:t>
            </a:r>
            <a:r>
              <a:rPr lang="bg-B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67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“ и ти!</a:t>
            </a:r>
            <a:br>
              <a:rPr lang="bg-B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67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bg-B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67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 гледай надолу към тая земя</a:t>
            </a:r>
            <a:br>
              <a:rPr lang="bg-B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67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bg-B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67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вярвай, ще стигнеш върха!</a:t>
            </a:r>
            <a:br>
              <a:rPr lang="bg-B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67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27000">
                  <a:schemeClr val="tx1">
                    <a:alpha val="67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305461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395536" y="1556792"/>
            <a:ext cx="8229600" cy="4306490"/>
          </a:xfrm>
        </p:spPr>
        <p:txBody>
          <a:bodyPr/>
          <a:lstStyle/>
          <a:p>
            <a:r>
              <a:rPr lang="bg-B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69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Сред огъня трима запяха така, </a:t>
            </a:r>
            <a:br>
              <a:rPr lang="bg-B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69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bg-B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69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че пламъкът мигом се спря,</a:t>
            </a:r>
            <a:br>
              <a:rPr lang="bg-B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69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bg-B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69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защото и царят видя как смъртта</a:t>
            </a:r>
            <a:br>
              <a:rPr lang="bg-B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69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bg-B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69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сразена, отстъпи назад.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27000">
                  <a:schemeClr val="tx1">
                    <a:alpha val="69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762501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611560" y="1916832"/>
            <a:ext cx="8229600" cy="4306490"/>
          </a:xfrm>
        </p:spPr>
        <p:txBody>
          <a:bodyPr/>
          <a:lstStyle/>
          <a:p>
            <a:r>
              <a:rPr lang="bg-B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7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Запей и тръгни с „</a:t>
            </a:r>
            <a:r>
              <a:rPr lang="bg-BG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7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Алилуя</a:t>
            </a:r>
            <a:r>
              <a:rPr lang="bg-B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7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! Амин!“</a:t>
            </a:r>
            <a:br>
              <a:rPr lang="bg-B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7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bg-B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7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Запей „</a:t>
            </a:r>
            <a:r>
              <a:rPr lang="bg-BG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7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Алилуя</a:t>
            </a:r>
            <a:r>
              <a:rPr lang="bg-B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7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“ и ти!</a:t>
            </a:r>
            <a:br>
              <a:rPr lang="bg-B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7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bg-B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7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 гледай надолу към тая земя</a:t>
            </a:r>
            <a:br>
              <a:rPr lang="bg-B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7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bg-B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7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вярвай, ще стигнеш върха!</a:t>
            </a:r>
            <a:br>
              <a:rPr lang="bg-B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27000">
                    <a:schemeClr val="tx1">
                      <a:alpha val="7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27000">
                  <a:schemeClr val="tx1">
                    <a:alpha val="7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514100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64</Words>
  <Application>Microsoft Office PowerPoint</Application>
  <PresentationFormat>Презентация на цял екран 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8</vt:i4>
      </vt:variant>
    </vt:vector>
  </HeadingPairs>
  <TitlesOfParts>
    <vt:vector size="9" baseType="lpstr">
      <vt:lpstr>Office тема</vt:lpstr>
      <vt:lpstr>Щом пътят пред тебе се крие в мъгла, запей и нагоре тръгни, Исус сам остави най-светла следа и каза: „След Мене върви!“</vt:lpstr>
      <vt:lpstr>Запей и тръгни с „Алилуя! Амин!“ Запей „Алилуя“ и ти! Не гледай надолу към тая земя и вярвай, ще стигнеш върха! </vt:lpstr>
      <vt:lpstr>И примки, и скърби да срещаш в света –  напред ти върви, не се бой, защото със силна, могъща ръка до тебе застанал е Той.</vt:lpstr>
      <vt:lpstr>Запей и тръгни с „Алилуя! Амин!“ Запей „Алилуя“ и ти! Не гледай надолу към тая земя и вярвай, ще стигнеш върха! </vt:lpstr>
      <vt:lpstr>Затворен във мрака  бе сам Данаил, но вдигна в молитва ръце –  тогава Исус се над него смили  и даде му смело сърце.</vt:lpstr>
      <vt:lpstr>Запей и тръгни с „Алилуя! Амин!“ Запей „Алилуя“ и ти! Не гледай надолу към тая земя и вярвай, ще стигнеш върха! </vt:lpstr>
      <vt:lpstr>Сред огъня трима запяха така,  че пламъкът мигом се спря, защото и царят видя как смъртта сразена, отстъпи назад.</vt:lpstr>
      <vt:lpstr>Запей и тръгни с „Алилуя! Амин!“ Запей „Алилуя“ и ти! Не гледай надолу към тая земя и вярвай, ще стигнеш върха!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Щом пътят пред тебе се крие в мъгла, запей и нагоре тръгни, Исус сам остави най-светла следа и каза: „След Мене върви!“</dc:title>
  <dc:creator>Vyara</dc:creator>
  <cp:lastModifiedBy>Vyara</cp:lastModifiedBy>
  <cp:revision>14</cp:revision>
  <dcterms:created xsi:type="dcterms:W3CDTF">2014-04-25T17:39:22Z</dcterms:created>
  <dcterms:modified xsi:type="dcterms:W3CDTF">2014-04-25T18:02:50Z</dcterms:modified>
</cp:coreProperties>
</file>