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8536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02635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64143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0360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3732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03061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07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545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4324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0733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9873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C6749-B470-458B-885A-9729CD822E5D}" type="datetimeFigureOut">
              <a:rPr lang="bg-BG" smtClean="0"/>
              <a:pPr/>
              <a:t>31.5.2014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BAD9C-AEF2-4209-A064-CCF950144AB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83456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t="2857" r="3779" b="3809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81660" y="3140968"/>
            <a:ext cx="5543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ДОЙДЕ СВЕТЛИНА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Влей светлин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5536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2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7"/>
    </mc:Choice>
    <mc:Fallback xmlns="">
      <p:transition spd="slow" advTm="9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5576" y="836712"/>
            <a:ext cx="412287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Аз никога не ще разбера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цената </a:t>
            </a:r>
            <a:endParaRPr lang="en-US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моята свобода!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/2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9750595"/>
      </p:ext>
    </p:extLst>
  </p:cSld>
  <p:clrMapOvr>
    <a:masterClrMapping/>
  </p:clrMapOvr>
  <p:transition advTm="33431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" t="2286" r="2803" b="2558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97835" y="548680"/>
            <a:ext cx="622349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Дойде светлина,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тъмнината прогони,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отвори очите ми Ти!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2020623"/>
      </p:ext>
    </p:extLst>
  </p:cSld>
  <p:clrMapOvr>
    <a:masterClrMapping/>
  </p:clrMapOvr>
  <p:transition advTm="12976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" t="2095" r="2397" b="19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1746" y="3140968"/>
            <a:ext cx="682295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Мойто сърце Ти плени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прелестта Си!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Тебе са моите дни!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2020776"/>
      </p:ext>
    </p:extLst>
  </p:cSld>
  <p:clrMapOvr>
    <a:masterClrMapping/>
  </p:clrMapOvr>
  <p:transition advTm="11752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9310" y="332656"/>
            <a:ext cx="562538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Идвам да Те хвал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да се покланям!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Идвам да Ти кажа: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мой Бог!</a:t>
            </a:r>
            <a:endParaRPr lang="bg-BG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792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13236">
        <p:circle/>
      </p:transition>
    </mc:Choice>
    <mc:Fallback xmlns="">
      <p:transition advTm="13236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3"/>
            <a:ext cx="9144000" cy="68491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5536" y="2996952"/>
            <a:ext cx="885979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чудесен,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прекрасен,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достоен, Бог велик!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6374513"/>
      </p:ext>
    </p:extLst>
  </p:cSld>
  <p:clrMapOvr>
    <a:masterClrMapping/>
  </p:clrMapOvr>
  <p:transition advTm="12056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6577" y="1556792"/>
            <a:ext cx="847084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Цар всемогъщ,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небесата прославят!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Издигнат над всичко стоиш!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280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13719">
        <p:circle/>
      </p:transition>
    </mc:Choice>
    <mc:Fallback xmlns="">
      <p:transition advTm="13719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57847" y="3140968"/>
            <a:ext cx="699076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се смири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дойде на земята,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живота Си даде за нас!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7808943"/>
      </p:ext>
    </p:extLst>
  </p:cSld>
  <p:clrMapOvr>
    <a:masterClrMapping/>
  </p:clrMapOvr>
  <p:transition advTm="11809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" t="1157" r="1412" b="141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9310" y="332656"/>
            <a:ext cx="562538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Идвам да Те хвал</a:t>
            </a:r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да се покланям!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Идвам да Ти кажа: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мой Бог!</a:t>
            </a:r>
            <a:endParaRPr lang="bg-BG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2948514"/>
      </p:ext>
    </p:extLst>
  </p:cSld>
  <p:clrMapOvr>
    <a:masterClrMapping/>
  </p:clrMapOvr>
  <p:transition advTm="13233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99497" y="1772816"/>
            <a:ext cx="634500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чудесен,</a:t>
            </a:r>
          </a:p>
          <a:p>
            <a:pPr algn="ctr"/>
            <a:r>
              <a:rPr lang="bg-B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прекрасен,</a:t>
            </a: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 Си тъй достоен, </a:t>
            </a:r>
            <a:endParaRPr lang="en-US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Бог </a:t>
            </a:r>
            <a:r>
              <a:rPr lang="bg-B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велик!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791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Tm="11601">
        <p:checker/>
      </p:transition>
    </mc:Choice>
    <mc:Fallback xmlns="">
      <p:transition spd="med" advTm="11601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138</Words>
  <Application>Microsoft Office PowerPoint</Application>
  <PresentationFormat>Презентация на цял екран (4:3)</PresentationFormat>
  <Paragraphs>31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Mirela</dc:creator>
  <cp:lastModifiedBy>Vyara</cp:lastModifiedBy>
  <cp:revision>24</cp:revision>
  <dcterms:created xsi:type="dcterms:W3CDTF">2010-12-01T14:24:35Z</dcterms:created>
  <dcterms:modified xsi:type="dcterms:W3CDTF">2014-05-31T13:07:38Z</dcterms:modified>
</cp:coreProperties>
</file>