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262626"/>
    <a:srgbClr val="1D1D1D"/>
    <a:srgbClr val="151515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37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31D694A-6696-48C4-A7B6-2324644DB4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D3EE2-967F-4C77-95DF-0657AF9D2D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C8429-B151-4AD9-ACD8-AA92F4B4B0F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7BEDC-99D5-480F-B7F8-CBBA1BBBAA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5B8419C-4053-4FB1-96EE-AA68FD8F75A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94B92-F20B-424D-AD87-C5A870E611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4B3BE-4360-4035-995B-54B0EDE9726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D7A58-A284-4DB9-B4C4-6F17DCAA2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8EC31-5813-4133-835E-D05B0A5F61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AF916-1083-49C7-8E4D-997A7C637F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5A330BF-ECAE-406A-91AE-90CC1ED4B9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2686D49-2657-44A0-8D99-5363E0577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284230" y="1721128"/>
            <a:ext cx="6744154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sz="3200" b="1" dirty="0" smtClean="0">
                <a:solidFill>
                  <a:srgbClr val="FFFF00"/>
                </a:solidFill>
                <a:effectLst>
                  <a:glow rad="139700">
                    <a:srgbClr val="151515"/>
                  </a:glow>
                </a:effectLst>
                <a:latin typeface="Algerian" pitchFamily="82" charset="0"/>
              </a:rPr>
              <a:t>                        </a:t>
            </a:r>
            <a:r>
              <a:rPr lang="bg-BG" sz="3200" b="1" dirty="0" smtClean="0">
                <a:solidFill>
                  <a:srgbClr val="FFFF00"/>
                </a:solidFill>
                <a:effectLst>
                  <a:glow rad="139700">
                    <a:srgbClr val="151515"/>
                  </a:glow>
                </a:effectLst>
                <a:latin typeface="Algerian" pitchFamily="82" charset="0"/>
              </a:rPr>
              <a:t>95</a:t>
            </a:r>
            <a:r>
              <a:rPr lang="en-US" sz="3200" b="1" dirty="0" smtClean="0">
                <a:solidFill>
                  <a:srgbClr val="FFCCFF"/>
                </a:solidFill>
                <a:effectLst>
                  <a:glow rad="139700">
                    <a:srgbClr val="151515"/>
                  </a:glow>
                </a:effectLst>
                <a:latin typeface="Algerian" pitchFamily="82" charset="0"/>
              </a:rPr>
              <a:t>           </a:t>
            </a:r>
            <a:endParaRPr lang="en-US" sz="3200" b="1" dirty="0">
              <a:solidFill>
                <a:srgbClr val="FFCCFF"/>
              </a:solidFill>
              <a:effectLst>
                <a:glow rad="139700">
                  <a:srgbClr val="151515"/>
                </a:glow>
              </a:effectLst>
              <a:latin typeface="Algerian" pitchFamily="82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1.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На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живота изворът е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във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Христовото сърце!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Всеки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грешник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там,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умит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51515"/>
                </a:glow>
              </a:effectLst>
              <a:latin typeface="Segoe Print" pitchFamily="2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от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греха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си,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бива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51515"/>
                  </a:glow>
                </a:effectLst>
                <a:latin typeface="Segoe Print" pitchFamily="2" charset="0"/>
              </a:rPr>
              <a:t>чист!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1/</a:t>
            </a:r>
            <a:r>
              <a:rPr lang="bg-BG" sz="2000" b="1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467862" y="2398236"/>
            <a:ext cx="605646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2.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разбойник прикован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D1D1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с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тази кръв бе оправдан.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D1D1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Там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да бих и аз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дошел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,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D1D1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опрощение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D1D1D"/>
                  </a:glow>
                </a:effectLst>
                <a:latin typeface="Segoe Print" pitchFamily="2" charset="0"/>
              </a:rPr>
              <a:t>бих приел!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2</a:t>
            </a:r>
            <a:r>
              <a:rPr lang="en-US" sz="2000" b="1" dirty="0" smtClean="0">
                <a:solidFill>
                  <a:schemeClr val="bg1"/>
                </a:solidFill>
              </a:rPr>
              <a:t>/</a:t>
            </a:r>
            <a:r>
              <a:rPr lang="bg-BG" sz="2000" b="1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971600" y="2326228"/>
            <a:ext cx="83529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3.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Агнец </a:t>
            </a:r>
            <a:r>
              <a:rPr lang="bg-BG" sz="3200" b="1" dirty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скъп! Таз кръв свята</a:t>
            </a:r>
            <a:endParaRPr lang="en-US" sz="3200" b="1" dirty="0">
              <a:solidFill>
                <a:schemeClr val="bg1"/>
              </a:solidFill>
              <a:effectLst>
                <a:glow rad="101600">
                  <a:srgbClr val="0D0D0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е </a:t>
            </a:r>
            <a:r>
              <a:rPr lang="bg-BG" sz="3200" b="1" dirty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спасение на света!</a:t>
            </a:r>
            <a:endParaRPr lang="en-US" sz="3200" b="1" dirty="0">
              <a:solidFill>
                <a:schemeClr val="bg1"/>
              </a:solidFill>
              <a:effectLst>
                <a:glow rad="101600">
                  <a:srgbClr val="0D0D0D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bg-BG" sz="3200" b="1" dirty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Който </a:t>
            </a:r>
            <a:r>
              <a:rPr lang="bg-BG" sz="3200" b="1" dirty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вярва в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Тебе, той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bg-BG" sz="3200" b="1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 </a:t>
            </a:r>
            <a:r>
              <a:rPr lang="bg-BG" sz="3200" b="1" smtClean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  </a:t>
            </a:r>
            <a:r>
              <a:rPr lang="bg-BG" sz="3200" b="1" smtClean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съучастник </a:t>
            </a:r>
            <a:r>
              <a:rPr lang="bg-BG" sz="3200" b="1" dirty="0">
                <a:solidFill>
                  <a:schemeClr val="bg1"/>
                </a:solidFill>
                <a:effectLst>
                  <a:glow rad="101600">
                    <a:srgbClr val="0D0D0D"/>
                  </a:glow>
                </a:effectLst>
                <a:latin typeface="Segoe Print" pitchFamily="2" charset="0"/>
              </a:rPr>
              <a:t>става Твой!</a:t>
            </a:r>
            <a:endParaRPr lang="en-US" sz="3200" b="1" dirty="0">
              <a:solidFill>
                <a:schemeClr val="bg1"/>
              </a:solidFill>
              <a:effectLst>
                <a:glow rad="101600">
                  <a:srgbClr val="0D0D0D"/>
                </a:glow>
              </a:effectLst>
              <a:latin typeface="Segoe Print" pitchFamily="2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3</a:t>
            </a:r>
            <a:r>
              <a:rPr lang="en-US" sz="2000" b="1" dirty="0" smtClean="0">
                <a:solidFill>
                  <a:schemeClr val="bg1"/>
                </a:solidFill>
              </a:rPr>
              <a:t>/</a:t>
            </a:r>
            <a:r>
              <a:rPr lang="bg-BG" sz="2000" b="1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646338" y="2436851"/>
            <a:ext cx="775019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4.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откак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намерих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аз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262626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този извор,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от </a:t>
            </a:r>
            <a:r>
              <a:rPr lang="bg-BG" sz="3200" b="1" dirty="0" err="1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тогаз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262626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в Тебе,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Боже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, се теша,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262626"/>
                </a:glow>
              </a:effectLst>
              <a:latin typeface="Segoe Prin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благодарен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  <a:t>от душа!</a:t>
            </a:r>
            <a:br>
              <a:rPr lang="bg-BG" sz="3200" b="1" dirty="0">
                <a:solidFill>
                  <a:schemeClr val="bg1"/>
                </a:solidFill>
                <a:effectLst>
                  <a:glow rad="139700">
                    <a:srgbClr val="262626"/>
                  </a:glow>
                </a:effectLst>
                <a:latin typeface="Segoe Print" pitchFamily="2" charset="0"/>
              </a:rPr>
            </a:br>
            <a:endParaRPr lang="bg-BG" sz="3200" b="1" dirty="0">
              <a:solidFill>
                <a:schemeClr val="bg1"/>
              </a:solidFill>
              <a:effectLst>
                <a:glow rad="139700">
                  <a:srgbClr val="262626"/>
                </a:glow>
              </a:effectLst>
              <a:latin typeface="Segoe Print" pitchFamily="2" charset="0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chemeClr val="bg1"/>
                </a:solidFill>
              </a:rPr>
              <a:t>4/</a:t>
            </a:r>
            <a:r>
              <a:rPr lang="bg-BG" sz="2000" b="1" dirty="0">
                <a:solidFill>
                  <a:schemeClr val="bg1"/>
                </a:solidFill>
              </a:rPr>
              <a:t>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112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Algerian</vt:lpstr>
      <vt:lpstr>Arial</vt:lpstr>
      <vt:lpstr>Franklin Gothic Book</vt:lpstr>
      <vt:lpstr>Perpetua</vt:lpstr>
      <vt:lpstr>Segoe Print</vt:lpstr>
      <vt:lpstr>Wingdings 2</vt:lpstr>
      <vt:lpstr>Equity</vt:lpstr>
      <vt:lpstr>PowerPoint Presentation</vt:lpstr>
      <vt:lpstr>PowerPoint Presentation</vt:lpstr>
      <vt:lpstr>PowerPoint Presentation</vt:lpstr>
      <vt:lpstr>PowerPoint Presentation</vt:lpstr>
    </vt:vector>
  </TitlesOfParts>
  <Company>CASD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TrifonTrifonow</dc:creator>
  <cp:lastModifiedBy>Trifon Trifonov</cp:lastModifiedBy>
  <cp:revision>21</cp:revision>
  <dcterms:created xsi:type="dcterms:W3CDTF">2005-11-23T21:23:21Z</dcterms:created>
  <dcterms:modified xsi:type="dcterms:W3CDTF">2016-02-27T10:11:54Z</dcterms:modified>
</cp:coreProperties>
</file>