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0B1B"/>
    <a:srgbClr val="180E24"/>
    <a:srgbClr val="100A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660"/>
  </p:normalViewPr>
  <p:slideViewPr>
    <p:cSldViewPr>
      <p:cViewPr>
        <p:scale>
          <a:sx n="60" d="100"/>
          <a:sy n="60" d="100"/>
        </p:scale>
        <p:origin x="-15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B284E-9E4D-464D-81C4-1AB0BEFFBD6A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8627492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6B7F9-D5E0-4D5F-8081-664259BB050C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7626880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0CB7F-2A72-43F6-89DC-2B0911AF41D8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347961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74F6B-C5F4-41D4-BE3B-B924D3F3CBAC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815927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B9957-9C0E-490B-BFBD-F0FDB01266B1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1633829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95CA-0FB2-4185-8B29-7795DB3085BC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4392046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AE7C5-FC12-4575-B59A-7BA611AE13E4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448198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F4D6E-33AE-4AC3-AD99-4925CAA7E5D1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2128822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D08E3-7038-4613-8AB0-54FCDB30E2B3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2282296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A1DC-B70E-4AD5-8310-ED2F48834FCA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9765700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alt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1B9CC-6611-49FF-9994-BD2C5796AF8A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6414713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alt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 alt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D7BEF-DB48-4616-873B-2C46B19B9607}" type="slidenum">
              <a:rPr lang="bg-BG" altLang="bg-BG" smtClean="0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7646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95659" y="-243408"/>
            <a:ext cx="9864973" cy="674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rgbClr val="FFFF00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          </a:t>
            </a:r>
            <a:r>
              <a:rPr lang="bg-BG" altLang="bg-BG" sz="3200" b="1" dirty="0" smtClean="0">
                <a:solidFill>
                  <a:srgbClr val="FFFF00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158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00A18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1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</a:effectLst>
                <a:latin typeface="Segoe Print" panose="02000600000000000000" pitchFamily="2" charset="0"/>
              </a:rPr>
              <a:t>.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Скрий се, </a:t>
            </a:r>
            <a:r>
              <a:rPr lang="bg-BG" altLang="bg-BG" sz="3200" b="1" dirty="0" err="1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душе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моя,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      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скрий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се в Христа!</a:t>
            </a: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Там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ти е покоя,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там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 радостта!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Страх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пропъди,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бърже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ден лети!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Пак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ще пролет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мила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        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зимен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ден смени!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Бога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надежда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сал имай ти –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Той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над теб се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свежда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00A18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 нежно бди!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bg-BG" sz="2000" b="1" dirty="0">
                <a:solidFill>
                  <a:schemeClr val="bg1"/>
                </a:solidFill>
              </a:rPr>
              <a:t>1/</a:t>
            </a:r>
            <a:r>
              <a:rPr lang="bg-BG" altLang="bg-BG" sz="2000" b="1" dirty="0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ChangeArrowheads="1"/>
          </p:cNvSpPr>
          <p:nvPr/>
        </p:nvSpPr>
        <p:spPr bwMode="auto">
          <a:xfrm>
            <a:off x="-252413" y="260648"/>
            <a:ext cx="9577388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80E24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2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</a:effectLst>
                <a:latin typeface="Segoe Print" panose="02000600000000000000" pitchFamily="2" charset="0"/>
              </a:rPr>
              <a:t>.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Скрий се, </a:t>
            </a:r>
            <a:r>
              <a:rPr lang="bg-BG" altLang="bg-BG" sz="3200" b="1" dirty="0" err="1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душе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моя,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        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скрий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се в Христа!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Там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ти е покоя,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там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 радостта!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Дойдат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тъми,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всичко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се сломи,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Господ пресъздава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болките сами!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Той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е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навеки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твой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щит, хвала,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стръмните пътеки –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твоя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80E24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скала!</a:t>
            </a:r>
            <a:r>
              <a:rPr lang="bg-BG" altLang="bg-BG" sz="3200" dirty="0">
                <a:solidFill>
                  <a:schemeClr val="bg1"/>
                </a:solidFill>
                <a:effectLst>
                  <a:glow rad="101600">
                    <a:srgbClr val="180E24"/>
                  </a:glow>
                </a:effectLst>
                <a:latin typeface="Segoe Print" panose="02000600000000000000" pitchFamily="2" charset="0"/>
              </a:rPr>
              <a:t> </a:t>
            </a:r>
          </a:p>
        </p:txBody>
      </p:sp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altLang="bg-BG" sz="2000" b="1" dirty="0">
                <a:solidFill>
                  <a:schemeClr val="bg1"/>
                </a:solidFill>
              </a:rPr>
              <a:t>2</a:t>
            </a:r>
            <a:r>
              <a:rPr lang="en-US" altLang="bg-BG" sz="2000" b="1" dirty="0">
                <a:solidFill>
                  <a:schemeClr val="bg1"/>
                </a:solidFill>
              </a:rPr>
              <a:t>/</a:t>
            </a:r>
            <a:r>
              <a:rPr lang="bg-BG" altLang="bg-BG" sz="2000" b="1" dirty="0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ChangeArrowheads="1"/>
          </p:cNvSpPr>
          <p:nvPr/>
        </p:nvSpPr>
        <p:spPr bwMode="auto">
          <a:xfrm>
            <a:off x="35496" y="-1097642"/>
            <a:ext cx="9577388" cy="7478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3429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20B1B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endParaRPr lang="en-US" altLang="bg-BG" sz="3200" b="1" dirty="0">
              <a:solidFill>
                <a:schemeClr val="bg1"/>
              </a:solidFill>
              <a:effectLst>
                <a:glow rad="101600">
                  <a:srgbClr val="120B1B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3. Скрий се, </a:t>
            </a:r>
            <a:r>
              <a:rPr lang="bg-BG" altLang="bg-BG" sz="3200" b="1" dirty="0" err="1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душе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моя,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        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скрий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се в Христа!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Там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ти е покоя,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там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 радостта!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Ще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се смълчат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вопли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 твоя път,</a:t>
            </a: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чака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те блаженство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, </a:t>
            </a:r>
            <a:endParaRPr lang="en-US" altLang="bg-BG" sz="3200" b="1" dirty="0" smtClean="0">
              <a:solidFill>
                <a:schemeClr val="bg1"/>
              </a:solidFill>
              <a:effectLst>
                <a:glow rad="101600">
                  <a:srgbClr val="120B1B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       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слава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 райски кът!</a:t>
            </a:r>
          </a:p>
          <a:p>
            <a:pPr>
              <a:lnSpc>
                <a:spcPct val="150000"/>
              </a:lnSpc>
            </a:pP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Там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ще възложиш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тежък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товар </a:t>
            </a:r>
          </a:p>
          <a:p>
            <a:pPr>
              <a:lnSpc>
                <a:spcPct val="150000"/>
              </a:lnSpc>
            </a:pP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пред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нозете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Божии</a:t>
            </a:r>
            <a:r>
              <a:rPr lang="en-US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altLang="bg-BG" sz="3200" b="1" dirty="0" smtClean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</a:t>
            </a:r>
            <a:r>
              <a:rPr lang="bg-BG" altLang="bg-BG" sz="3200" b="1" dirty="0">
                <a:solidFill>
                  <a:schemeClr val="bg1"/>
                </a:solidFill>
                <a:effectLst>
                  <a:glow rad="101600">
                    <a:srgbClr val="120B1B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свят олтар!</a:t>
            </a:r>
            <a:r>
              <a:rPr lang="bg-BG" altLang="bg-BG" sz="3200" dirty="0">
                <a:solidFill>
                  <a:schemeClr val="bg1"/>
                </a:solidFill>
                <a:effectLst>
                  <a:glow rad="101600">
                    <a:srgbClr val="120B1B"/>
                  </a:glow>
                </a:effectLst>
                <a:latin typeface="Segoe Print" panose="02000600000000000000" pitchFamily="2" charset="0"/>
              </a:rPr>
              <a:t> </a:t>
            </a:r>
          </a:p>
        </p:txBody>
      </p:sp>
      <p:sp>
        <p:nvSpPr>
          <p:cNvPr id="160771" name="Text Box 3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bg-BG" altLang="bg-BG" sz="2000" b="1">
                <a:solidFill>
                  <a:schemeClr val="bg1"/>
                </a:solidFill>
              </a:rPr>
              <a:t>3</a:t>
            </a:r>
            <a:r>
              <a:rPr lang="en-US" altLang="bg-BG" sz="2000" b="1">
                <a:solidFill>
                  <a:schemeClr val="bg1"/>
                </a:solidFill>
              </a:rPr>
              <a:t>/</a:t>
            </a:r>
            <a:r>
              <a:rPr lang="bg-BG" altLang="bg-BG" sz="2000" b="1">
                <a:solidFill>
                  <a:schemeClr val="bg1"/>
                </a:solidFill>
              </a:rPr>
              <a:t>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</TotalTime>
  <Words>185</Words>
  <Application>Microsoft Office PowerPoint</Application>
  <PresentationFormat>Презентация на цял екран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3</vt:i4>
      </vt:variant>
    </vt:vector>
  </HeadingPairs>
  <TitlesOfParts>
    <vt:vector size="4" baseType="lpstr">
      <vt:lpstr>Office тема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123</dc:creator>
  <cp:lastModifiedBy>Trifon</cp:lastModifiedBy>
  <cp:revision>94</cp:revision>
  <dcterms:created xsi:type="dcterms:W3CDTF">2005-09-17T20:03:35Z</dcterms:created>
  <dcterms:modified xsi:type="dcterms:W3CDTF">2014-04-09T22:24:04Z</dcterms:modified>
</cp:coreProperties>
</file>