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63" r:id="rId3"/>
    <p:sldId id="259" r:id="rId4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737"/>
    <a:srgbClr val="14062C"/>
    <a:srgbClr val="160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2919" autoAdjust="0"/>
  </p:normalViewPr>
  <p:slideViewPr>
    <p:cSldViewPr>
      <p:cViewPr>
        <p:scale>
          <a:sx n="66" d="100"/>
          <a:sy n="66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22328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12668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9346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60644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09917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82327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30471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3508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50608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72730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6007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2E346-527A-443D-9DF0-65141E357D6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423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1/</a:t>
            </a:r>
            <a:r>
              <a:rPr lang="bg-BG" sz="20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539552" y="-225415"/>
            <a:ext cx="10152063" cy="6678751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             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chemeClr val="tx1"/>
                  </a:glow>
                </a:effectLst>
                <a:latin typeface="Segoe Print" panose="02000600000000000000" pitchFamily="2" charset="0"/>
              </a:rPr>
              <a:t>      </a:t>
            </a:r>
            <a:r>
              <a:rPr lang="bg-BG" sz="3200" b="1" dirty="0">
                <a:solidFill>
                  <a:srgbClr val="FFFF00"/>
                </a:solidFill>
                <a:effectLst>
                  <a:glow rad="139700">
                    <a:schemeClr val="tx1"/>
                  </a:glow>
                </a:effectLst>
                <a:latin typeface="Segoe Print" panose="02000600000000000000" pitchFamily="2" charset="0"/>
              </a:rPr>
              <a:t>150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chemeClr val="tx1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			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60630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1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.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О, Любов пречудна, свята,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що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слезна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от Божи трон!                  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Вместо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слава, на земята</a:t>
            </a:r>
          </a:p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търси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тя смирен подслон!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О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, Исусе,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Твойта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милост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      	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                  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60630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любов са без предел!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Влез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във нас, огрей ни в святост,       	  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160630"/>
                </a:glo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на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живота дай Ти цел!</a:t>
            </a:r>
            <a:r>
              <a:rPr lang="bg-BG" sz="3200" dirty="0">
                <a:solidFill>
                  <a:schemeClr val="bg1"/>
                </a:solidFill>
                <a:effectLst>
                  <a:glow rad="139700">
                    <a:srgbClr val="160630"/>
                  </a:glow>
                </a:effectLst>
                <a:latin typeface="Segoe Print" panose="02000600000000000000" pitchFamily="2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2/</a:t>
            </a:r>
            <a:r>
              <a:rPr lang="bg-BG" sz="20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55655" name="Rectangle 7"/>
          <p:cNvSpPr>
            <a:spLocks noChangeArrowheads="1"/>
          </p:cNvSpPr>
          <p:nvPr/>
        </p:nvSpPr>
        <p:spPr bwMode="auto">
          <a:xfrm>
            <a:off x="-107950" y="404664"/>
            <a:ext cx="10045700" cy="600164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	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2.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Дай Духа Си -Утешител                  		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смутените сърца, </a:t>
            </a:r>
          </a:p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 покойната обител </a:t>
            </a:r>
          </a:p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наследим мир с Христа! </a:t>
            </a:r>
          </a:p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Там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всегда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ще ни омайва </a:t>
            </a:r>
          </a:p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Твоят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бляс'к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неизразим; </a:t>
            </a:r>
          </a:p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там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 </a:t>
            </a:r>
            <a:r>
              <a:rPr lang="bg-BG" sz="3200" b="1" dirty="0" err="1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ний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ще бъдем в слава,</a:t>
            </a:r>
          </a:p>
          <a:p>
            <a:pPr>
              <a:lnSpc>
                <a:spcPct val="150000"/>
              </a:lnSpc>
            </a:pP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     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там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4062C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ще се преобразим!</a:t>
            </a:r>
            <a:endParaRPr lang="bg-BG" sz="3200" dirty="0">
              <a:solidFill>
                <a:schemeClr val="bg1"/>
              </a:solidFill>
              <a:effectLst>
                <a:glow rad="139700">
                  <a:srgbClr val="14062C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8388350" y="6237288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3/</a:t>
            </a:r>
            <a:r>
              <a:rPr lang="bg-BG" sz="20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6503" name="Rectangle 7"/>
          <p:cNvSpPr>
            <a:spLocks noChangeArrowheads="1"/>
          </p:cNvSpPr>
          <p:nvPr/>
        </p:nvSpPr>
        <p:spPr bwMode="auto">
          <a:xfrm>
            <a:off x="1043606" y="379685"/>
            <a:ext cx="9217026" cy="600164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3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. А в тоз свят, о, приготви ни  	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90737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за небесния покой  				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90737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и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най-сетне приеми ни 			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190737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на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блаженство в дома Твой! 		      </a:t>
            </a: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Дело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свято в нас започна 			   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любовта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, що Бог дари;		</a:t>
            </a:r>
            <a:endParaRPr lang="en-US" sz="3200" b="1" dirty="0">
              <a:solidFill>
                <a:schemeClr val="bg1"/>
              </a:solidFill>
              <a:effectLst>
                <a:glow rad="139700">
                  <a:srgbClr val="190737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</a:t>
            </a: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горе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в святост непорочна 		</a:t>
            </a:r>
            <a:endParaRPr lang="en-US" sz="3200" b="1" dirty="0" smtClean="0">
              <a:solidFill>
                <a:schemeClr val="bg1"/>
              </a:solidFill>
              <a:effectLst>
                <a:glow rad="139700">
                  <a:srgbClr val="190737"/>
                </a:glow>
                <a:outerShdw blurRad="38100" dist="38100" dir="2700000" algn="tl">
                  <a:srgbClr val="000000"/>
                </a:outerShdw>
              </a:effectLst>
              <a:latin typeface="Segoe Print" panose="02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bg-BG" sz="3200" b="1" dirty="0" smtClean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    </a:t>
            </a:r>
            <a:r>
              <a:rPr lang="bg-BG" sz="3200" b="1" dirty="0">
                <a:solidFill>
                  <a:schemeClr val="bg1"/>
                </a:solidFill>
                <a:effectLst>
                  <a:glow rad="139700">
                    <a:srgbClr val="190737"/>
                  </a:glow>
                  <a:outerShdw blurRad="38100" dist="38100" dir="2700000" algn="tl">
                    <a:srgbClr val="000000"/>
                  </a:outerShdw>
                </a:effectLst>
                <a:latin typeface="Segoe Print" panose="02000600000000000000" pitchFamily="2" charset="0"/>
              </a:rPr>
              <a:t>сам Бог ще ни озари!</a:t>
            </a:r>
            <a:r>
              <a:rPr lang="bg-BG" sz="3200" dirty="0">
                <a:solidFill>
                  <a:schemeClr val="bg1"/>
                </a:solidFill>
                <a:effectLst>
                  <a:glow rad="139700">
                    <a:srgbClr val="190737"/>
                  </a:glow>
                </a:effectLst>
                <a:latin typeface="Segoe Print" panose="02000600000000000000" pitchFamily="2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</TotalTime>
  <Words>20</Words>
  <Application>Microsoft Office PowerPoint</Application>
  <PresentationFormat>Презентация на цял екран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3</vt:i4>
      </vt:variant>
    </vt:vector>
  </HeadingPairs>
  <TitlesOfParts>
    <vt:vector size="4" baseType="lpstr">
      <vt:lpstr>Office тема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123</dc:creator>
  <cp:lastModifiedBy>Trifon</cp:lastModifiedBy>
  <cp:revision>91</cp:revision>
  <dcterms:created xsi:type="dcterms:W3CDTF">2005-09-17T20:03:35Z</dcterms:created>
  <dcterms:modified xsi:type="dcterms:W3CDTF">2014-04-09T13:23:08Z</dcterms:modified>
</cp:coreProperties>
</file>