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9E9CA-3862-4860-BBF8-DF3D01A4F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5E98A-5D4A-4CB0-A92F-2CA18CE0A2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C19F6-B1AA-4331-9ECB-2CDA2766B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D0B3A-8B35-48E4-A84B-E3C439607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23F1-0087-45A9-8D54-08A35BEA0F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86C09-A4E2-40DD-B24B-8D4A5988E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BA059-5F74-449B-B5C0-8A35B2193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1F17A-B888-4AE4-8579-E46F3E0851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9B572-97E3-4CD5-893D-AED885645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5503F-9210-4AAC-8A98-AF03ACFBD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884B4-2A36-429E-977D-AD397617E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CF0EECF-4A4E-45FA-9E8C-E6B4ECE31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9422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4464050" y="133350"/>
            <a:ext cx="4572000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>
              <a:tabLst>
                <a:tab pos="228600" algn="l"/>
              </a:tabLst>
            </a:pPr>
            <a:r>
              <a:rPr lang="en-US" sz="4400" b="1" dirty="0">
                <a:solidFill>
                  <a:schemeClr val="bg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   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72    </a:t>
            </a: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              </a:t>
            </a:r>
            <a:endParaRPr lang="en-US" sz="3600" b="1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r">
              <a:tabLst>
                <a:tab pos="228600" algn="l"/>
              </a:tabLst>
            </a:pPr>
            <a:r>
              <a:rPr lang="en-US" sz="3600" b="1" dirty="0" err="1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Ранен</a:t>
            </a: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,</a:t>
            </a:r>
            <a:r>
              <a:rPr lang="en-US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en-US" sz="3600" b="1" dirty="0" err="1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във</a:t>
            </a:r>
            <a:r>
              <a:rPr lang="en-US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кръв потънал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и с тръни на глава,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за </a:t>
            </a:r>
            <a:r>
              <a:rPr lang="bg-BG" sz="3600" b="1" dirty="0" err="1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подсмих</a:t>
            </a: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 Той е станал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на хорската мълва!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Що друго Му остава,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освен срам и позор?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Тъй - хулен и без слава -</a:t>
            </a:r>
            <a:b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tx2">
                      <a:lumMod val="50000"/>
                      <a:lumOff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е мил на моя взор!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37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4640263" y="115888"/>
            <a:ext cx="446881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>
              <a:tabLst>
                <a:tab pos="228600" algn="l"/>
              </a:tabLst>
            </a:pP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Таз горест без отрада,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 err="1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тез</a:t>
            </a: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bg-BG" sz="3600" b="1" dirty="0" err="1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хулни</a:t>
            </a: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 викове!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Ти, Господи, пострада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за </a:t>
            </a:r>
            <a:r>
              <a:rPr lang="bg-BG" sz="3600" b="1" dirty="0" err="1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мойте</a:t>
            </a: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 грехове!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О, Ти Си мой Спасител,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Ти </a:t>
            </a:r>
            <a:r>
              <a:rPr lang="bg-BG" sz="3600" b="1" dirty="0" err="1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мойто</a:t>
            </a: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 място взе -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и ето ме просител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при Твоите нозе!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4799480" cy="537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4284663" y="188913"/>
            <a:ext cx="48196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>
              <a:tabLst>
                <a:tab pos="228600" algn="l"/>
              </a:tabLst>
            </a:pP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С лице от радост сияйно,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аз крия си чело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във </a:t>
            </a:r>
            <a:r>
              <a:rPr lang="bg-BG" sz="3600" b="1" dirty="0" err="1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Твойто</a:t>
            </a: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 в кръв обляно,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прободено </a:t>
            </a:r>
            <a:r>
              <a:rPr lang="bg-BG" sz="3600" b="1" dirty="0" err="1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тело</a:t>
            </a: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.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О, Тебе да прославя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аз, верен Теб докрай!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Таз смърт аз да забравя</a:t>
            </a:r>
            <a:b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bg-BG" sz="3600" b="1" dirty="0">
                <a:effectLst>
                  <a:glow rad="63500">
                    <a:schemeClr val="bg2">
                      <a:alpha val="40000"/>
                    </a:schemeClr>
                  </a:glow>
                </a:effectLst>
                <a:latin typeface="Monotype Corsiva" pitchFamily="66" charset="0"/>
              </a:rPr>
              <a:t>о, Боже мой, не дай!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Slide 1</vt:lpstr>
      <vt:lpstr>Slide 2</vt:lpstr>
      <vt:lpstr>Slide 3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9</cp:revision>
  <dcterms:created xsi:type="dcterms:W3CDTF">2005-11-23T18:55:36Z</dcterms:created>
  <dcterms:modified xsi:type="dcterms:W3CDTF">2010-09-23T19:30:55Z</dcterms:modified>
</cp:coreProperties>
</file>