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432115"/>
    <a:srgbClr val="552A1B"/>
    <a:srgbClr val="5229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4D99208-7EDD-45F8-8414-DAF7A63742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840920-0995-4138-B534-511837FD49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9F970E-D478-4DCB-ACB1-0A741184880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5AD1E1-07A1-4462-AF4A-F0F7C767C8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837AF826-9A49-4E37-98AA-D27EAD5D86C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33D57D-95B2-45A4-91D9-75D68CA989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73F2C7-FF40-4A0D-A3B1-A519C0F697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2D8C90-0FCE-4E64-AC96-C577BBB5A09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1BDC3-8FD0-4663-8DAA-F5096EF17D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1088F7-623F-4FFA-B7B1-D68839223DC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42E2EC02-A653-4472-A91C-7CBB81E00D9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69422581-275B-40A4-A647-E1D4F3B144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1406" y="1092720"/>
            <a:ext cx="6761787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4400" b="1" dirty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                </a:t>
            </a:r>
            <a:r>
              <a:rPr lang="bg-BG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73</a:t>
            </a:r>
            <a:endParaRPr lang="en-US" sz="4400" b="1" dirty="0">
              <a:solidFill>
                <a:srgbClr val="FFFF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  <a:p>
            <a:pPr>
              <a:tabLst>
                <a:tab pos="228600" algn="l"/>
              </a:tabLst>
            </a:pP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1.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Живота Си за теб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Аз дадох, твоя Спас,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от смърт да те спася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пролях кръвта Си Аз!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Умрях на кръст ти да си жив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и в вечността щастлив!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До смърт за тебе Съм страдал!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2291A"/>
                  </a:glow>
                </a:effectLst>
                <a:latin typeface="Monotype Corsiva" pitchFamily="66" charset="0"/>
              </a:rPr>
              <a:t>За Мен ти що си дал?</a:t>
            </a:r>
            <a:endParaRPr lang="en-US" sz="4000" b="1" i="1" dirty="0">
              <a:solidFill>
                <a:schemeClr val="bg1"/>
              </a:solidFill>
              <a:effectLst>
                <a:glow rad="139700">
                  <a:srgbClr val="52291A"/>
                </a:glow>
              </a:effectLst>
              <a:latin typeface="Monotype Corsiva" pitchFamily="66" charset="0"/>
            </a:endParaRPr>
          </a:p>
        </p:txBody>
      </p:sp>
      <p:pic>
        <p:nvPicPr>
          <p:cNvPr id="4" name="Picture 3" descr="73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58" y="-24"/>
            <a:ext cx="4000528" cy="3000396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1530" y="-24"/>
            <a:ext cx="4000529" cy="3000396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3436" y="1769828"/>
            <a:ext cx="553869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  <a:defRPr/>
            </a:pP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2.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Оставих светъл дом,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оставих слава там;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във земна тъмнина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дойдох - теб светлина!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Престол оставих за беди,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и ангелски среди;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ти нещо - помисли - дали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552A1B"/>
                  </a:glow>
                </a:effectLst>
                <a:latin typeface="Monotype Corsiva" pitchFamily="66" charset="0"/>
              </a:rPr>
              <a:t>за Мен оставил си?</a:t>
            </a:r>
            <a:endParaRPr lang="en-US" sz="4000" b="1" i="1" dirty="0">
              <a:solidFill>
                <a:schemeClr val="bg1"/>
              </a:solidFill>
              <a:effectLst>
                <a:glow rad="139700">
                  <a:srgbClr val="552A1B"/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2007" y="1769828"/>
            <a:ext cx="5407249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  <a:defRPr/>
            </a:pP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3.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За тебе Аз страдах,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в пот кървав се облях,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от тежка скръб обзет,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на кръст Аз бях разпет!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Езикът ти, о, грешниче,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не мож го изрече!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Сега добре си помисли -</a:t>
            </a:r>
            <a:b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</a:br>
            <a:r>
              <a:rPr lang="en-US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    </a:t>
            </a:r>
            <a:r>
              <a:rPr lang="bg-BG" sz="4000" b="1" i="1" dirty="0">
                <a:solidFill>
                  <a:schemeClr val="bg1"/>
                </a:solidFill>
                <a:effectLst>
                  <a:glow rad="139700">
                    <a:srgbClr val="432115"/>
                  </a:glow>
                </a:effectLst>
                <a:latin typeface="Monotype Corsiva" pitchFamily="66" charset="0"/>
              </a:rPr>
              <a:t>за Мен страдал ли си?</a:t>
            </a:r>
          </a:p>
        </p:txBody>
      </p:sp>
      <p:pic>
        <p:nvPicPr>
          <p:cNvPr id="3" name="Picture 2" descr="73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58" y="-24"/>
            <a:ext cx="4000528" cy="3000396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31</TotalTime>
  <Words>21</Words>
  <Application>Microsoft Office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Equity</vt:lpstr>
      <vt:lpstr>Slide 1</vt:lpstr>
      <vt:lpstr>Slide 2</vt:lpstr>
      <vt:lpstr>Slide 3</vt:lpstr>
    </vt:vector>
  </TitlesOfParts>
  <Company>CASD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12</cp:revision>
  <dcterms:created xsi:type="dcterms:W3CDTF">2005-10-01T00:40:38Z</dcterms:created>
  <dcterms:modified xsi:type="dcterms:W3CDTF">2010-09-23T19:32:55Z</dcterms:modified>
</cp:coreProperties>
</file>