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59" r:id="rId4"/>
    <p:sldId id="258" r:id="rId5"/>
    <p:sldId id="261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C160E"/>
    <a:srgbClr val="321910"/>
    <a:srgbClr val="29140D"/>
    <a:srgbClr val="212121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277D969-15DE-43B2-8C21-027D50BEA3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DA1-DC7A-4EC1-9C26-10028AAB15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B44C-90AF-40D8-A078-BCCDB86A02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9951-E841-428A-B6A1-BC57C714EC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581A098-797F-4FF7-B133-EE323AB51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B03A1-6ED4-4650-B58B-D852BE7529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38255-80FD-450F-BA65-13413BD36A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C9C6-E125-411C-9E4A-5E5459A4AD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C2ECD-33DE-4A94-9647-67A81F611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09D96-815F-4EA2-9BAB-175AB2AA9C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AFAE468-D335-4485-810F-AD3B4BCDE7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66C0E46-F30E-4BC3-AC71-5EAF0BBEC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-24"/>
            <a:ext cx="3905245" cy="2928934"/>
          </a:xfrm>
          <a:prstGeom prst="roundRect">
            <a:avLst>
              <a:gd name="adj" fmla="val 16667"/>
            </a:avLst>
          </a:prstGeom>
          <a:ln w="7620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71406" y="2643182"/>
            <a:ext cx="950125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anchor="ctr">
            <a:spAutoFit/>
          </a:bodyPr>
          <a:lstStyle/>
          <a:p>
            <a:pPr marL="342900" indent="-342900"/>
            <a:r>
              <a:rPr lang="en-US" sz="3600" b="1" dirty="0" smtClean="0">
                <a:solidFill>
                  <a:schemeClr val="accent1"/>
                </a:solidFill>
                <a:effectLst>
                  <a:glow rad="228600">
                    <a:srgbClr val="212121"/>
                  </a:glow>
                </a:effectLst>
                <a:latin typeface="Bookman Old Style" pitchFamily="18" charset="0"/>
              </a:rPr>
              <a:t>               </a:t>
            </a:r>
            <a:r>
              <a:rPr lang="bg-BG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97</a:t>
            </a:r>
            <a:endParaRPr lang="en-US" sz="3600" b="1" dirty="0" smtClean="0">
              <a:solidFill>
                <a:schemeClr val="accent1"/>
              </a:solidFill>
              <a:effectLst>
                <a:glow rad="228600">
                  <a:srgbClr val="212121"/>
                </a:glow>
              </a:effectLst>
              <a:latin typeface="Bookman Old Style" pitchFamily="18" charset="0"/>
            </a:endParaRPr>
          </a:p>
          <a:p>
            <a:pPr marL="342900" indent="-342900"/>
            <a:endParaRPr lang="en-US" sz="3600" b="1" dirty="0">
              <a:solidFill>
                <a:schemeClr val="accent1"/>
              </a:solidFill>
              <a:effectLst>
                <a:glow rad="228600">
                  <a:srgbClr val="212121"/>
                </a:glow>
              </a:effectLst>
              <a:latin typeface="Bookman Old Style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Такъв, какъвто съм,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със</a:t>
            </a:r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срам,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12121"/>
                </a:glow>
              </a:effectLst>
              <a:latin typeface="Segoe Print" pitchFamily="2" charset="0"/>
            </a:endParaRPr>
          </a:p>
          <a:p>
            <a:pPr marL="342900" indent="-342900"/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без всяко извинение,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12121"/>
                </a:glow>
              </a:effectLst>
              <a:latin typeface="Segoe Print" pitchFamily="2" charset="0"/>
            </a:endParaRPr>
          </a:p>
          <a:p>
            <a:pPr marL="342900" indent="-342900"/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при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Теб аз, грешен,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12121"/>
                </a:glow>
              </a:effectLst>
              <a:latin typeface="Segoe Print" pitchFamily="2" charset="0"/>
            </a:endParaRPr>
          </a:p>
          <a:p>
            <a:pPr marL="342900" indent="-342900"/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  </a:t>
            </a:r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 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в Твоя храм </a:t>
            </a:r>
            <a:r>
              <a:rPr lang="bg-BG" sz="3600" b="1" dirty="0" err="1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дошел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 съм, </a:t>
            </a:r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   </a:t>
            </a:r>
          </a:p>
          <a:p>
            <a:pPr marL="342900" indent="-342900"/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Божи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12121"/>
                  </a:glow>
                </a:effectLst>
                <a:latin typeface="Segoe Print" pitchFamily="2" charset="0"/>
              </a:rPr>
              <a:t>Агнец скъп!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12121"/>
                </a:glo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1565" y="-24"/>
            <a:ext cx="3905277" cy="2928958"/>
          </a:xfrm>
          <a:prstGeom prst="roundRect">
            <a:avLst>
              <a:gd name="adj" fmla="val 16667"/>
            </a:avLst>
          </a:prstGeom>
          <a:ln w="7620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04797" y="3709950"/>
            <a:ext cx="936786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anchor="ctr">
            <a:spAutoFit/>
          </a:bodyPr>
          <a:lstStyle/>
          <a:p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2. Какъвто съм,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във </a:t>
            </a:r>
            <a:r>
              <a:rPr lang="bg-BG" sz="3600" b="1" dirty="0" err="1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Твойта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кръв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C160E"/>
                </a:glow>
              </a:effectLst>
              <a:latin typeface="Segoe Print" pitchFamily="2" charset="0"/>
            </a:endParaRPr>
          </a:p>
          <a:p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е </a:t>
            </a:r>
            <a:r>
              <a:rPr lang="bg-BG" sz="3600" b="1" dirty="0" err="1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мойто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упование!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C160E"/>
                </a:glow>
              </a:effectLst>
              <a:latin typeface="Segoe Print" pitchFamily="2" charset="0"/>
            </a:endParaRPr>
          </a:p>
          <a:p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Във вечната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C160E"/>
                </a:glow>
              </a:effectLst>
              <a:latin typeface="Segoe Print" pitchFamily="2" charset="0"/>
            </a:endParaRPr>
          </a:p>
          <a:p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Твоя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любов аз вярвам,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C160E"/>
                </a:glow>
              </a:effectLst>
              <a:latin typeface="Segoe Print" pitchFamily="2" charset="0"/>
            </a:endParaRPr>
          </a:p>
          <a:p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Божи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Агнец мил!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C160E"/>
                </a:glo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-24"/>
            <a:ext cx="3905247" cy="2928935"/>
          </a:xfrm>
          <a:prstGeom prst="roundRect">
            <a:avLst>
              <a:gd name="adj" fmla="val 16667"/>
            </a:avLst>
          </a:prstGeom>
          <a:ln w="7620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71406" y="3709950"/>
            <a:ext cx="975204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anchor="ctr">
            <a:spAutoFit/>
          </a:bodyPr>
          <a:lstStyle/>
          <a:p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3. Такъв, какъвто съм: </a:t>
            </a: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 </a:t>
            </a:r>
          </a:p>
          <a:p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борби отвън,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отвътре</a:t>
            </a:r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страхове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, </a:t>
            </a:r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   </a:t>
            </a:r>
          </a:p>
          <a:p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Ти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Покровител ми бъди! </a:t>
            </a:r>
            <a:endParaRPr lang="en-US" sz="3600" b="1" dirty="0" smtClean="0">
              <a:solidFill>
                <a:srgbClr val="FFFF00"/>
              </a:solidFill>
              <a:effectLst>
                <a:glow rad="228600">
                  <a:srgbClr val="29140D"/>
                </a:glow>
              </a:effectLst>
              <a:latin typeface="Segoe Print" pitchFamily="2" charset="0"/>
            </a:endParaRPr>
          </a:p>
          <a:p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err="1" smtClean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Дошел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съм,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9140D"/>
                </a:glow>
              </a:effectLst>
              <a:latin typeface="Segoe Print" pitchFamily="2" charset="0"/>
            </a:endParaRPr>
          </a:p>
          <a:p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Божи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9140D"/>
                  </a:glow>
                </a:effectLst>
                <a:latin typeface="Segoe Print" pitchFamily="2" charset="0"/>
              </a:rPr>
              <a:t>Агнец скъп!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9140D"/>
                </a:glo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-24"/>
            <a:ext cx="3810026" cy="2857520"/>
          </a:xfrm>
          <a:prstGeom prst="roundRect">
            <a:avLst>
              <a:gd name="adj" fmla="val 16667"/>
            </a:avLst>
          </a:prstGeom>
          <a:ln w="7620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33358" y="3709950"/>
            <a:ext cx="965361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anchor="ctr">
            <a:spAutoFit/>
          </a:bodyPr>
          <a:lstStyle/>
          <a:p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4. Какъвто съм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: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сляп, сиромах,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321910"/>
                </a:glow>
              </a:effectLst>
              <a:latin typeface="Segoe Print" pitchFamily="2" charset="0"/>
            </a:endParaRPr>
          </a:p>
          <a:p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за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здраве и спасение,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321910"/>
                </a:glow>
              </a:effectLst>
              <a:latin typeface="Segoe Print" pitchFamily="2" charset="0"/>
            </a:endParaRPr>
          </a:p>
          <a:p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за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избавление от грях </a:t>
            </a:r>
            <a:endParaRPr lang="en-US" sz="3600" b="1" dirty="0" smtClean="0">
              <a:solidFill>
                <a:srgbClr val="FFFF00"/>
              </a:solidFill>
              <a:effectLst>
                <a:glow rad="228600">
                  <a:srgbClr val="321910"/>
                </a:glow>
              </a:effectLst>
              <a:latin typeface="Segoe Print" pitchFamily="2" charset="0"/>
            </a:endParaRPr>
          </a:p>
          <a:p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err="1" smtClean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дошел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съм,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321910"/>
                </a:glow>
              </a:effectLst>
              <a:latin typeface="Segoe Print" pitchFamily="2" charset="0"/>
            </a:endParaRPr>
          </a:p>
          <a:p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Божи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321910"/>
                  </a:glow>
                </a:effectLst>
                <a:latin typeface="Segoe Print" pitchFamily="2" charset="0"/>
              </a:rPr>
              <a:t>Агнец мил!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321910"/>
                </a:glo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-14523"/>
            <a:ext cx="3751258" cy="3157771"/>
          </a:xfrm>
          <a:prstGeom prst="roundRect">
            <a:avLst>
              <a:gd name="adj" fmla="val 16667"/>
            </a:avLst>
          </a:prstGeom>
          <a:ln w="7620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370995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anchor="ctr">
            <a:spAutoFit/>
          </a:bodyPr>
          <a:lstStyle/>
          <a:p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5. Какъвто съм,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но</a:t>
            </a:r>
            <a:r>
              <a:rPr lang="en-US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вярвам аз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C160E"/>
                </a:glow>
              </a:effectLst>
              <a:latin typeface="Segoe Print" pitchFamily="2" charset="0"/>
            </a:endParaRPr>
          </a:p>
          <a:p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във </a:t>
            </a:r>
            <a:r>
              <a:rPr lang="bg-BG" sz="3600" b="1" dirty="0" err="1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Твойто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обещание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!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C160E"/>
                </a:glow>
              </a:effectLst>
              <a:latin typeface="Segoe Print" pitchFamily="2" charset="0"/>
            </a:endParaRPr>
          </a:p>
          <a:p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Затуй покорно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този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час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C160E"/>
                </a:glow>
              </a:effectLst>
              <a:latin typeface="Segoe Print" pitchFamily="2" charset="0"/>
            </a:endParaRPr>
          </a:p>
          <a:p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err="1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дошел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съм, </a:t>
            </a:r>
            <a:endParaRPr lang="en-US" sz="3600" b="1" dirty="0">
              <a:solidFill>
                <a:srgbClr val="FFFF00"/>
              </a:solidFill>
              <a:effectLst>
                <a:glow rad="228600">
                  <a:srgbClr val="2C160E"/>
                </a:glow>
              </a:effectLst>
              <a:latin typeface="Segoe Print" pitchFamily="2" charset="0"/>
            </a:endParaRPr>
          </a:p>
          <a:p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 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Божи </a:t>
            </a:r>
            <a:r>
              <a:rPr lang="bg-BG" sz="3600" b="1" dirty="0">
                <a:solidFill>
                  <a:srgbClr val="FFFF00"/>
                </a:solidFill>
                <a:effectLst>
                  <a:glow rad="228600">
                    <a:srgbClr val="2C160E"/>
                  </a:glow>
                </a:effectLst>
                <a:latin typeface="Segoe Print" pitchFamily="2" charset="0"/>
              </a:rPr>
              <a:t>Агнец скъп!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65</TotalTime>
  <Words>147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Equity</vt:lpstr>
      <vt:lpstr>Slide 1</vt:lpstr>
      <vt:lpstr>Slide 2</vt:lpstr>
      <vt:lpstr>Slide 3</vt:lpstr>
      <vt:lpstr>Slide 4</vt:lpstr>
      <vt:lpstr>Slide 5</vt:lpstr>
    </vt:vector>
  </TitlesOfParts>
  <Company>CASD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20</cp:revision>
  <dcterms:created xsi:type="dcterms:W3CDTF">2005-10-03T10:46:23Z</dcterms:created>
  <dcterms:modified xsi:type="dcterms:W3CDTF">2010-09-23T20:24:46Z</dcterms:modified>
</cp:coreProperties>
</file>