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D0D0D"/>
    <a:srgbClr val="262626"/>
    <a:srgbClr val="1D1D1D"/>
    <a:srgbClr val="151515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31D694A-6696-48C4-A7B6-2324644DB4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3EE2-967F-4C77-95DF-0657AF9D2D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8429-B151-4AD9-ACD8-AA92F4B4B0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7BEDC-99D5-480F-B7F8-CBBA1BBBAA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5B8419C-4053-4FB1-96EE-AA68FD8F75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94B92-F20B-424D-AD87-C5A870E611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4B3BE-4360-4035-995B-54B0EDE972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D7A58-A284-4DB9-B4C4-6F17DCAA2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EC31-5813-4133-835E-D05B0A5F61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AF916-1083-49C7-8E4D-997A7C637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5A330BF-ECAE-406A-91AE-90CC1ED4B9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2686D49-2657-44A0-8D99-5363E05774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00373"/>
            <a:ext cx="4381529" cy="3286148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798120" y="169863"/>
            <a:ext cx="6274474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342900" indent="-342900" algn="ctr"/>
            <a:r>
              <a:rPr lang="en-US" sz="3600" b="1" dirty="0" smtClean="0">
                <a:solidFill>
                  <a:srgbClr val="FFFF00"/>
                </a:solidFill>
                <a:effectLst>
                  <a:glow rad="139700">
                    <a:srgbClr val="151515"/>
                  </a:glow>
                </a:effectLst>
                <a:latin typeface="Algerian" pitchFamily="82" charset="0"/>
              </a:rPr>
              <a:t>                    </a:t>
            </a:r>
            <a:r>
              <a:rPr lang="bg-BG" sz="3600" b="1" dirty="0" smtClean="0">
                <a:solidFill>
                  <a:srgbClr val="FFFF00"/>
                </a:solidFill>
                <a:effectLst>
                  <a:glow rad="139700">
                    <a:srgbClr val="151515"/>
                  </a:glow>
                </a:effectLst>
                <a:latin typeface="Algerian" pitchFamily="82" charset="0"/>
              </a:rPr>
              <a:t>95</a:t>
            </a:r>
            <a:r>
              <a:rPr lang="en-US" sz="4800" b="1" dirty="0" smtClean="0">
                <a:solidFill>
                  <a:srgbClr val="FFCCFF"/>
                </a:solidFill>
                <a:effectLst>
                  <a:glow rad="139700">
                    <a:srgbClr val="151515"/>
                  </a:glow>
                </a:effectLst>
                <a:latin typeface="Algerian" pitchFamily="82" charset="0"/>
              </a:rPr>
              <a:t>           </a:t>
            </a:r>
            <a:endParaRPr lang="en-US" sz="4800" b="1" dirty="0">
              <a:solidFill>
                <a:srgbClr val="FFCCFF"/>
              </a:solidFill>
              <a:effectLst>
                <a:glow rad="139700">
                  <a:srgbClr val="151515"/>
                </a:glow>
              </a:effectLst>
              <a:latin typeface="Algerian" pitchFamily="82" charset="0"/>
            </a:endParaRPr>
          </a:p>
          <a:p>
            <a:pPr marL="342900" indent="-342900"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На живота изворът е</a:t>
            </a:r>
            <a:endParaRPr lang="en-US" sz="3600" b="1" dirty="0">
              <a:solidFill>
                <a:srgbClr val="FFC000"/>
              </a:solidFill>
              <a:effectLst>
                <a:glow rad="139700">
                  <a:srgbClr val="151515"/>
                </a:glow>
              </a:effectLst>
              <a:latin typeface="Segoe Print" pitchFamily="2" charset="0"/>
            </a:endParaRPr>
          </a:p>
          <a:p>
            <a:pPr marL="342900" indent="-342900"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във Христовото сърце! </a:t>
            </a:r>
            <a:endParaRPr lang="en-US" sz="3600" b="1" dirty="0">
              <a:solidFill>
                <a:srgbClr val="FFC000"/>
              </a:solidFill>
              <a:effectLst>
                <a:glow rad="139700">
                  <a:srgbClr val="151515"/>
                </a:glow>
              </a:effectLst>
              <a:latin typeface="Segoe Print" pitchFamily="2" charset="0"/>
            </a:endParaRPr>
          </a:p>
          <a:p>
            <a:pPr marL="342900" indent="-342900"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Всеки грешник там, </a:t>
            </a:r>
            <a:endParaRPr lang="en-US" sz="3600" b="1" dirty="0">
              <a:solidFill>
                <a:srgbClr val="FFC000"/>
              </a:solidFill>
              <a:effectLst>
                <a:glow rad="139700">
                  <a:srgbClr val="151515"/>
                </a:glow>
              </a:effectLst>
              <a:latin typeface="Segoe Print" pitchFamily="2" charset="0"/>
            </a:endParaRPr>
          </a:p>
          <a:p>
            <a:pPr marL="342900" indent="-342900"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умит от греха си, </a:t>
            </a:r>
            <a:endParaRPr lang="en-US" sz="3600" b="1" dirty="0" smtClean="0">
              <a:solidFill>
                <a:srgbClr val="FFC000"/>
              </a:solidFill>
              <a:effectLst>
                <a:glow rad="139700">
                  <a:srgbClr val="151515"/>
                </a:glow>
              </a:effectLst>
              <a:latin typeface="Segoe Print" pitchFamily="2" charset="0"/>
            </a:endParaRPr>
          </a:p>
          <a:p>
            <a:pPr marL="342900" indent="-342900" algn="r"/>
            <a:r>
              <a:rPr lang="bg-BG" sz="3600" b="1" dirty="0" smtClean="0">
                <a:solidFill>
                  <a:srgbClr val="FFC000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бива </a:t>
            </a:r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чист!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71810"/>
            <a:ext cx="4286280" cy="3214710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769917" y="211131"/>
            <a:ext cx="623279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И разбойник прикован </a:t>
            </a:r>
            <a:endParaRPr lang="en-US" sz="3600" b="1" dirty="0">
              <a:solidFill>
                <a:srgbClr val="FFC000"/>
              </a:solidFill>
              <a:effectLst>
                <a:glow rad="139700">
                  <a:srgbClr val="1D1D1D"/>
                </a:glow>
              </a:effectLst>
              <a:latin typeface="Segoe Print" pitchFamily="2" charset="0"/>
            </a:endParaRPr>
          </a:p>
          <a:p>
            <a:pPr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с тази кръв бе оправдан.</a:t>
            </a:r>
            <a:endParaRPr lang="en-US" sz="3600" b="1" dirty="0">
              <a:solidFill>
                <a:srgbClr val="FFC000"/>
              </a:solidFill>
              <a:effectLst>
                <a:glow rad="139700">
                  <a:srgbClr val="1D1D1D"/>
                </a:glow>
              </a:effectLst>
              <a:latin typeface="Segoe Print" pitchFamily="2" charset="0"/>
            </a:endParaRPr>
          </a:p>
          <a:p>
            <a:pPr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Там да бих и аз </a:t>
            </a:r>
            <a:r>
              <a:rPr lang="bg-BG" sz="3600" b="1" dirty="0" err="1">
                <a:solidFill>
                  <a:srgbClr val="FFC0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дошел</a:t>
            </a:r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, </a:t>
            </a:r>
            <a:endParaRPr lang="en-US" sz="3600" b="1" dirty="0">
              <a:solidFill>
                <a:srgbClr val="FFC000"/>
              </a:solidFill>
              <a:effectLst>
                <a:glow rad="139700">
                  <a:srgbClr val="1D1D1D"/>
                </a:glow>
              </a:effectLst>
              <a:latin typeface="Segoe Print" pitchFamily="2" charset="0"/>
            </a:endParaRPr>
          </a:p>
          <a:p>
            <a:pPr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опрощение бих приел!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3017475"/>
            <a:ext cx="4357718" cy="3269045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214414" y="333375"/>
            <a:ext cx="774861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</a:pPr>
            <a:r>
              <a:rPr lang="bg-BG" sz="3600" b="1" dirty="0">
                <a:solidFill>
                  <a:schemeClr val="accent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 </a:t>
            </a:r>
            <a:r>
              <a:rPr lang="bg-BG" sz="3600" b="1" dirty="0">
                <a:solidFill>
                  <a:srgbClr val="FFC000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Агнец скъп! Таз кръв свята</a:t>
            </a:r>
            <a:endParaRPr lang="en-US" sz="3600" b="1" dirty="0">
              <a:solidFill>
                <a:srgbClr val="FFC000"/>
              </a:solidFill>
              <a:effectLst>
                <a:glow rad="101600">
                  <a:srgbClr val="0D0D0D"/>
                </a:glow>
              </a:effectLst>
              <a:latin typeface="Segoe Print" pitchFamily="2" charset="0"/>
            </a:endParaRPr>
          </a:p>
          <a:p>
            <a:pPr algn="r">
              <a:spcBef>
                <a:spcPts val="0"/>
              </a:spcBef>
            </a:pPr>
            <a:r>
              <a:rPr lang="bg-BG" sz="3600" b="1" dirty="0">
                <a:solidFill>
                  <a:srgbClr val="FFC000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е спасение на света!</a:t>
            </a:r>
            <a:endParaRPr lang="en-US" sz="3600" b="1" dirty="0">
              <a:solidFill>
                <a:srgbClr val="FFC000"/>
              </a:solidFill>
              <a:effectLst>
                <a:glow rad="101600">
                  <a:srgbClr val="0D0D0D"/>
                </a:glow>
              </a:effectLst>
              <a:latin typeface="Segoe Print" pitchFamily="2" charset="0"/>
            </a:endParaRPr>
          </a:p>
          <a:p>
            <a:pPr algn="r">
              <a:spcBef>
                <a:spcPts val="0"/>
              </a:spcBef>
            </a:pPr>
            <a:r>
              <a:rPr lang="bg-BG" sz="3600" b="1" dirty="0">
                <a:solidFill>
                  <a:srgbClr val="FFC000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 Който вярва в Тебе, </a:t>
            </a:r>
            <a:endParaRPr lang="en-US" sz="3600" b="1" dirty="0">
              <a:solidFill>
                <a:srgbClr val="FFC000"/>
              </a:solidFill>
              <a:effectLst>
                <a:glow rad="101600">
                  <a:srgbClr val="0D0D0D"/>
                </a:glow>
              </a:effectLst>
              <a:latin typeface="Segoe Print" pitchFamily="2" charset="0"/>
            </a:endParaRPr>
          </a:p>
          <a:p>
            <a:pPr algn="r">
              <a:spcBef>
                <a:spcPts val="0"/>
              </a:spcBef>
            </a:pPr>
            <a:r>
              <a:rPr lang="bg-BG" sz="3600" b="1" dirty="0">
                <a:solidFill>
                  <a:srgbClr val="FFC000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той съучастник става Твой!</a:t>
            </a:r>
            <a:endParaRPr lang="en-US" sz="3600" b="1" dirty="0">
              <a:solidFill>
                <a:srgbClr val="FFC000"/>
              </a:solidFill>
              <a:effectLst>
                <a:glow rad="101600">
                  <a:srgbClr val="0D0D0D"/>
                </a:glo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07" y="3053950"/>
            <a:ext cx="4310093" cy="3232570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285852" y="112713"/>
            <a:ext cx="775019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И откак намерих </a:t>
            </a:r>
            <a:endParaRPr lang="en-US" sz="3600" b="1" dirty="0">
              <a:solidFill>
                <a:srgbClr val="FFC000"/>
              </a:solidFill>
              <a:effectLst>
                <a:glow rad="139700">
                  <a:srgbClr val="262626"/>
                </a:glow>
              </a:effectLst>
              <a:latin typeface="Segoe Print" pitchFamily="2" charset="0"/>
            </a:endParaRPr>
          </a:p>
          <a:p>
            <a:pPr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аз този извор, </a:t>
            </a:r>
            <a:endParaRPr lang="en-US" sz="3600" b="1" dirty="0">
              <a:solidFill>
                <a:srgbClr val="FFC000"/>
              </a:solidFill>
              <a:effectLst>
                <a:glow rad="139700">
                  <a:srgbClr val="262626"/>
                </a:glow>
              </a:effectLst>
              <a:latin typeface="Segoe Print" pitchFamily="2" charset="0"/>
            </a:endParaRPr>
          </a:p>
          <a:p>
            <a:pPr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от </a:t>
            </a:r>
            <a:r>
              <a:rPr lang="bg-BG" sz="3600" b="1" dirty="0" err="1">
                <a:solidFill>
                  <a:srgbClr val="FFC000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тогаз</a:t>
            </a:r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 в Тебе, </a:t>
            </a:r>
            <a:endParaRPr lang="en-US" sz="3600" b="1" dirty="0">
              <a:solidFill>
                <a:srgbClr val="FFC000"/>
              </a:solidFill>
              <a:effectLst>
                <a:glow rad="139700">
                  <a:srgbClr val="262626"/>
                </a:glow>
              </a:effectLst>
              <a:latin typeface="Segoe Print" pitchFamily="2" charset="0"/>
            </a:endParaRPr>
          </a:p>
          <a:p>
            <a:pPr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Боже, се теша, </a:t>
            </a:r>
            <a:endParaRPr lang="en-US" sz="3600" b="1" dirty="0">
              <a:solidFill>
                <a:srgbClr val="FFC000"/>
              </a:solidFill>
              <a:effectLst>
                <a:glow rad="139700">
                  <a:srgbClr val="262626"/>
                </a:glow>
              </a:effectLst>
              <a:latin typeface="Segoe Print" pitchFamily="2" charset="0"/>
            </a:endParaRPr>
          </a:p>
          <a:p>
            <a:pPr algn="r"/>
            <a:r>
              <a:rPr lang="bg-BG" sz="3600" b="1" dirty="0">
                <a:solidFill>
                  <a:srgbClr val="FFC000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благодарен от душа!</a:t>
            </a:r>
            <a:br>
              <a:rPr lang="bg-BG" sz="3600" b="1" dirty="0">
                <a:solidFill>
                  <a:srgbClr val="FFC000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</a:br>
            <a:endParaRPr lang="bg-BG" sz="3600" b="1" dirty="0">
              <a:solidFill>
                <a:srgbClr val="FFC000"/>
              </a:solidFill>
              <a:effectLst>
                <a:glow rad="139700">
                  <a:srgbClr val="262626"/>
                </a:glo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32</TotalTime>
  <Words>89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Equity</vt:lpstr>
      <vt:lpstr>Slide 1</vt:lpstr>
      <vt:lpstr>Slide 2</vt:lpstr>
      <vt:lpstr>Slide 3</vt:lpstr>
      <vt:lpstr>Slide 4</vt:lpstr>
    </vt:vector>
  </TitlesOfParts>
  <Company>CASD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16</cp:revision>
  <dcterms:created xsi:type="dcterms:W3CDTF">2005-11-23T21:23:21Z</dcterms:created>
  <dcterms:modified xsi:type="dcterms:W3CDTF">2010-09-23T20:21:34Z</dcterms:modified>
</cp:coreProperties>
</file>