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1" r:id="rId3"/>
    <p:sldId id="263" r:id="rId4"/>
    <p:sldId id="264" r:id="rId5"/>
    <p:sldId id="262" r:id="rId6"/>
    <p:sldId id="265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131313"/>
    <a:srgbClr val="191919"/>
    <a:srgbClr val="15151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84981B5-32FB-4716-8CCE-0BE9E7E6D9D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9903ED-6EBB-4CB7-8216-6263B0DEAA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B62FC3-663B-4D68-AD7A-B7E32895452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CAFFD8-4959-448B-B062-075D3C8C27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2C17C8E3-CB3F-4EFE-ACE3-47577EF41BD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679626-E638-4F7D-9A19-A083F69BF1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CBD5B-2EA3-4F61-84F5-91B75013BDE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D29BA-6FC3-488F-B5AD-B5B86C19DD3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D5448-515D-4D8A-AEE6-DA753763469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5E1C02-3404-4D60-ACC2-02885CB5166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5D14789D-60E1-4D91-81BF-A15ECEE8493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7E75FD7D-ACD3-40EF-8FB5-140130F7F40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-3286180" y="2500306"/>
            <a:ext cx="1371609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342900" indent="-342900" algn="ctr">
              <a:tabLst>
                <a:tab pos="228600" algn="l"/>
              </a:tabLst>
              <a:defRPr/>
            </a:pPr>
            <a:endParaRPr lang="en-US" sz="3600" b="1" dirty="0">
              <a:solidFill>
                <a:schemeClr val="bg1"/>
              </a:solidFill>
              <a:effectLst>
                <a:glow rad="139700">
                  <a:srgbClr val="151515"/>
                </a:glow>
              </a:effectLst>
              <a:latin typeface="Aniron" pitchFamily="2" charset="0"/>
            </a:endParaRPr>
          </a:p>
          <a:p>
            <a:pPr marL="342900" indent="-342900" algn="ctr">
              <a:tabLst>
                <a:tab pos="228600" algn="l"/>
              </a:tabLst>
              <a:defRPr/>
            </a:pPr>
            <a:endParaRPr lang="en-US" sz="3600" b="1" dirty="0">
              <a:solidFill>
                <a:schemeClr val="bg1"/>
              </a:solidFill>
              <a:effectLst>
                <a:glow rad="139700">
                  <a:srgbClr val="151515"/>
                </a:glow>
              </a:effectLst>
              <a:latin typeface="Aniron" pitchFamily="2" charset="0"/>
            </a:endParaRPr>
          </a:p>
          <a:p>
            <a:pPr marL="342900" indent="-342900" algn="ctr">
              <a:tabLst>
                <a:tab pos="228600" algn="l"/>
              </a:tabLst>
              <a:defRPr/>
            </a:pPr>
            <a:r>
              <a:rPr lang="bg-BG" sz="5400" b="1" dirty="0">
                <a:solidFill>
                  <a:schemeClr val="accent1"/>
                </a:solidFill>
                <a:effectLst>
                  <a:glow rad="139700">
                    <a:srgbClr val="151515"/>
                  </a:glow>
                </a:effectLst>
                <a:latin typeface="Aniron" pitchFamily="2" charset="0"/>
              </a:rPr>
              <a:t>13</a:t>
            </a:r>
            <a:endParaRPr lang="en-US" sz="5400" b="1" dirty="0">
              <a:solidFill>
                <a:schemeClr val="accent1"/>
              </a:solidFill>
              <a:effectLst>
                <a:glow rad="139700">
                  <a:srgbClr val="151515"/>
                </a:glow>
              </a:effectLst>
              <a:latin typeface="Aniron" pitchFamily="2" charset="0"/>
            </a:endParaRPr>
          </a:p>
          <a:p>
            <a:pPr marL="342900" indent="-342900">
              <a:tabLst>
                <a:tab pos="228600" algn="l"/>
              </a:tabLst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Aniron" pitchFamily="2" charset="0"/>
              </a:rPr>
              <a:t>              1. </a:t>
            </a: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Aniron" pitchFamily="2" charset="0"/>
              </a:rPr>
              <a:t>О, Боже, безцен </a:t>
            </a:r>
            <a:endParaRPr lang="en-US" sz="3600" b="1" dirty="0">
              <a:solidFill>
                <a:schemeClr val="bg1"/>
              </a:solidFill>
              <a:effectLst>
                <a:glow rad="139700">
                  <a:srgbClr val="151515"/>
                </a:glow>
              </a:effectLst>
              <a:latin typeface="Aniron" pitchFamily="2" charset="0"/>
            </a:endParaRPr>
          </a:p>
          <a:p>
            <a:pPr marL="342900" indent="-342900">
              <a:tabLst>
                <a:tab pos="228600" algn="l"/>
              </a:tabLst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Aniron" pitchFamily="2" charset="0"/>
              </a:rPr>
              <a:t>                </a:t>
            </a:r>
            <a:r>
              <a:rPr lang="en-US" sz="36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Aniron" pitchFamily="2" charset="0"/>
              </a:rPr>
              <a:t> </a:t>
            </a:r>
            <a:r>
              <a:rPr lang="bg-BG" sz="36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Aniron" pitchFamily="2" charset="0"/>
              </a:rPr>
              <a:t>е </a:t>
            </a: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Aniron" pitchFamily="2" charset="0"/>
              </a:rPr>
              <a:t>небесний Твой дар -</a:t>
            </a:r>
            <a:br>
              <a:rPr lang="bg-BG" sz="3600" b="1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Aniron" pitchFamily="2" charset="0"/>
              </a:rPr>
            </a:b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Aniron" pitchFamily="2" charset="0"/>
              </a:rPr>
              <a:t>                </a:t>
            </a: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Aniron" pitchFamily="2" charset="0"/>
              </a:rPr>
              <a:t>нам дал Си Исуса </a:t>
            </a:r>
            <a:endParaRPr lang="en-US" sz="3600" b="1" dirty="0">
              <a:solidFill>
                <a:schemeClr val="bg1"/>
              </a:solidFill>
              <a:effectLst>
                <a:glow rad="139700">
                  <a:srgbClr val="151515"/>
                </a:glow>
              </a:effectLst>
              <a:latin typeface="Aniron" pitchFamily="2" charset="0"/>
            </a:endParaRPr>
          </a:p>
          <a:p>
            <a:pPr marL="342900" indent="-342900">
              <a:tabLst>
                <a:tab pos="228600" algn="l"/>
              </a:tabLst>
              <a:defRPr/>
            </a:pPr>
            <a:r>
              <a:rPr lang="en-US" sz="3600" b="1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Aniron" pitchFamily="2" charset="0"/>
              </a:rPr>
              <a:t>                 </a:t>
            </a:r>
            <a:r>
              <a:rPr lang="bg-BG" sz="3600" b="1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Aniron" pitchFamily="2" charset="0"/>
              </a:rPr>
              <a:t>Спасител </a:t>
            </a: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Aniron" pitchFamily="2" charset="0"/>
              </a:rPr>
              <a:t>и Цар</a:t>
            </a:r>
            <a:r>
              <a:rPr lang="bg-BG" sz="36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Aniron" pitchFamily="2" charset="0"/>
              </a:rPr>
              <a:t>!</a:t>
            </a:r>
            <a:endParaRPr lang="bg-BG" sz="3600" b="1" dirty="0">
              <a:solidFill>
                <a:schemeClr val="bg1"/>
              </a:solidFill>
              <a:effectLst>
                <a:glow rad="139700">
                  <a:srgbClr val="151515"/>
                </a:glow>
              </a:effectLst>
              <a:latin typeface="Aniron" pitchFamily="2" charset="0"/>
            </a:endParaRPr>
          </a:p>
        </p:txBody>
      </p:sp>
      <p:pic>
        <p:nvPicPr>
          <p:cNvPr id="4" name="Picture 3" descr="13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000496" cy="30003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-1143040" y="2262271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en-US" sz="3600" b="1" dirty="0">
              <a:solidFill>
                <a:schemeClr val="accent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endParaRPr lang="en-US" sz="3600" b="1" dirty="0">
              <a:solidFill>
                <a:schemeClr val="accent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r>
              <a:rPr lang="bg-BG" sz="3600" b="1" dirty="0">
                <a:solidFill>
                  <a:schemeClr val="accent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Припев</a:t>
            </a:r>
            <a:r>
              <a:rPr lang="bg-BG" sz="3600" b="1" dirty="0" smtClean="0">
                <a:solidFill>
                  <a:schemeClr val="accent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:</a:t>
            </a:r>
            <a:endParaRPr lang="en-US" sz="3600" b="1" dirty="0" smtClean="0">
              <a:solidFill>
                <a:schemeClr val="accent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r>
              <a:rPr lang="bg-BG" sz="36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     </a:t>
            </a:r>
            <a:endParaRPr lang="en-US" sz="3600" b="1" dirty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Алилуя! Тебе слава! </a:t>
            </a:r>
            <a:endParaRPr lang="en-US" sz="3600" b="1" dirty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Алилуя, амин!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  </a:t>
            </a:r>
          </a:p>
          <a:p>
            <a:pPr algn="ctr">
              <a:defRPr/>
            </a:pP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Алилуя! Тебе слава</a:t>
            </a:r>
            <a:endParaRPr lang="en-US" sz="3600" b="1" dirty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 по целия мир</a:t>
            </a:r>
            <a:r>
              <a:rPr lang="bg-BG" sz="36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!</a:t>
            </a:r>
            <a:endParaRPr lang="bg-BG" sz="3600" b="1" dirty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</p:txBody>
      </p:sp>
      <p:pic>
        <p:nvPicPr>
          <p:cNvPr id="3" name="Picture 2" descr="13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048121" cy="30360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/>
        </p:nvSpPr>
        <p:spPr bwMode="auto">
          <a:xfrm>
            <a:off x="106363" y="4352892"/>
            <a:ext cx="7894661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2. </a:t>
            </a: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Исусе, ние славим </a:t>
            </a:r>
            <a:endParaRPr lang="en-US" sz="3600" b="1" dirty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Aniron" pitchFamily="2" charset="0"/>
            </a:endParaRPr>
          </a:p>
          <a:p>
            <a:pPr>
              <a:tabLst>
                <a:tab pos="228600" algn="l"/>
              </a:tabLst>
            </a:pP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   </a:t>
            </a:r>
            <a:r>
              <a:rPr lang="bg-BG" sz="36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и </a:t>
            </a:r>
            <a:r>
              <a:rPr lang="bg-BG" sz="3600" b="1" dirty="0" err="1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Твойта</a:t>
            </a: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 любов!</a:t>
            </a:r>
            <a:br>
              <a:rPr lang="bg-BG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</a:b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   </a:t>
            </a:r>
            <a:r>
              <a:rPr lang="bg-BG" sz="36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Пролял </a:t>
            </a: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Си за нас</a:t>
            </a:r>
            <a:endParaRPr lang="en-US" sz="3600" b="1" dirty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Aniron" pitchFamily="2" charset="0"/>
            </a:endParaRPr>
          </a:p>
          <a:p>
            <a:pPr>
              <a:tabLst>
                <a:tab pos="228600" algn="l"/>
              </a:tabLst>
            </a:pP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  </a:t>
            </a:r>
            <a:r>
              <a:rPr lang="bg-BG" sz="36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скъпоценна Си</a:t>
            </a:r>
            <a:r>
              <a:rPr lang="en-US" sz="36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 </a:t>
            </a:r>
            <a:r>
              <a:rPr lang="bg-BG" sz="36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кръв</a:t>
            </a: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!</a:t>
            </a:r>
            <a:endParaRPr lang="en-US" sz="3600" b="1" dirty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Aniron" pitchFamily="2" charset="0"/>
            </a:endParaRPr>
          </a:p>
          <a:p>
            <a:pPr eaLnBrk="0" hangingPunct="0">
              <a:tabLst>
                <a:tab pos="228600" algn="l"/>
              </a:tabLst>
            </a:pPr>
            <a:endParaRPr lang="en-US" sz="3600" b="1" dirty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Aniron" pitchFamily="2" charset="0"/>
            </a:endParaRPr>
          </a:p>
        </p:txBody>
      </p:sp>
      <p:pic>
        <p:nvPicPr>
          <p:cNvPr id="3" name="Picture 2" descr="13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024308" cy="30182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1071538" y="2171913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en-US" sz="3600" b="1" dirty="0">
              <a:solidFill>
                <a:schemeClr val="accent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endParaRPr lang="en-US" sz="3600" b="1" dirty="0">
              <a:solidFill>
                <a:schemeClr val="accent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r>
              <a:rPr lang="bg-BG" sz="3600" b="1" dirty="0">
                <a:solidFill>
                  <a:schemeClr val="accent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Припев</a:t>
            </a:r>
            <a:r>
              <a:rPr lang="bg-BG" sz="3600" b="1" dirty="0" smtClean="0">
                <a:solidFill>
                  <a:schemeClr val="accent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:</a:t>
            </a:r>
            <a:endParaRPr lang="en-US" sz="3600" b="1" dirty="0" smtClean="0">
              <a:solidFill>
                <a:schemeClr val="accent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r>
              <a:rPr lang="bg-BG" sz="36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     </a:t>
            </a:r>
            <a:endParaRPr lang="en-US" sz="3600" b="1" dirty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Алилуя! Тебе слава! </a:t>
            </a:r>
            <a:endParaRPr lang="en-US" sz="3600" b="1" dirty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Алилуя, амин!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  </a:t>
            </a:r>
          </a:p>
          <a:p>
            <a:pPr algn="ctr">
              <a:defRPr/>
            </a:pP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Алилуя! Тебе слава</a:t>
            </a:r>
            <a:endParaRPr lang="en-US" sz="3600" b="1" dirty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 по целия мир</a:t>
            </a:r>
            <a:r>
              <a:rPr lang="bg-BG" sz="36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!</a:t>
            </a:r>
            <a:endParaRPr lang="bg-BG" sz="3600" b="1" dirty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</p:txBody>
      </p:sp>
      <p:pic>
        <p:nvPicPr>
          <p:cNvPr id="4" name="Picture 3" descr="13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071933" cy="3053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42844" y="4263948"/>
            <a:ext cx="845188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 anchor="ctr">
            <a:spAutoFit/>
          </a:bodyPr>
          <a:lstStyle/>
          <a:p>
            <a:pPr>
              <a:tabLst>
                <a:tab pos="228600" algn="l"/>
              </a:tabLst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3. </a:t>
            </a: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И Тебе ние хвалим,</a:t>
            </a:r>
            <a:endParaRPr lang="en-US" sz="3600" b="1" dirty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Aniron" pitchFamily="2" charset="0"/>
            </a:endParaRPr>
          </a:p>
          <a:p>
            <a:pPr>
              <a:tabLst>
                <a:tab pos="228600" algn="l"/>
              </a:tabLst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   </a:t>
            </a:r>
            <a:r>
              <a:rPr lang="bg-BG" sz="36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о</a:t>
            </a: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, </a:t>
            </a:r>
            <a:r>
              <a:rPr lang="bg-BG" sz="3600" b="1" dirty="0" err="1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Душе</a:t>
            </a: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 </a:t>
            </a:r>
            <a:r>
              <a:rPr lang="bg-BG" sz="3600" b="1" dirty="0" err="1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Святи</a:t>
            </a: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!</a:t>
            </a:r>
            <a:br>
              <a:rPr lang="bg-BG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</a:b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   </a:t>
            </a:r>
            <a:r>
              <a:rPr lang="bg-BG" sz="36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На </a:t>
            </a: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святост и истина</a:t>
            </a:r>
            <a:endParaRPr lang="en-US" sz="3600" b="1" dirty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Aniron" pitchFamily="2" charset="0"/>
            </a:endParaRPr>
          </a:p>
          <a:p>
            <a:pPr>
              <a:tabLst>
                <a:tab pos="228600" algn="l"/>
              </a:tabLst>
              <a:defRPr/>
            </a:pP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  </a:t>
            </a:r>
            <a:r>
              <a:rPr lang="bg-BG" sz="36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извор </a:t>
            </a: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Си Ти</a:t>
            </a:r>
            <a:r>
              <a:rPr lang="bg-BG" sz="36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Aniron" pitchFamily="2" charset="0"/>
              </a:rPr>
              <a:t>!</a:t>
            </a:r>
            <a:endParaRPr lang="bg-BG" sz="3600" b="1" dirty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Aniron" pitchFamily="2" charset="0"/>
            </a:endParaRPr>
          </a:p>
        </p:txBody>
      </p:sp>
      <p:pic>
        <p:nvPicPr>
          <p:cNvPr id="3" name="Picture 2" descr="Holy Spirit dov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968" y="-24"/>
            <a:ext cx="4110131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-1071538" y="2171913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en-US" sz="3600" b="1" dirty="0">
              <a:solidFill>
                <a:schemeClr val="accent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endParaRPr lang="en-US" sz="3600" b="1" dirty="0">
              <a:solidFill>
                <a:schemeClr val="accent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r>
              <a:rPr lang="bg-BG" sz="3600" b="1" dirty="0">
                <a:solidFill>
                  <a:schemeClr val="accent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Припев</a:t>
            </a:r>
            <a:r>
              <a:rPr lang="bg-BG" sz="3600" b="1" dirty="0" smtClean="0">
                <a:solidFill>
                  <a:schemeClr val="accent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:</a:t>
            </a:r>
            <a:endParaRPr lang="en-US" sz="3600" b="1" dirty="0" smtClean="0">
              <a:solidFill>
                <a:schemeClr val="accent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r>
              <a:rPr lang="bg-BG" sz="36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     </a:t>
            </a:r>
            <a:endParaRPr lang="en-US" sz="3600" b="1" dirty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Алилуя! Тебе слава! </a:t>
            </a:r>
            <a:endParaRPr lang="en-US" sz="3600" b="1" dirty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Алилуя, амин!</a:t>
            </a:r>
            <a:r>
              <a:rPr lang="en-US" sz="36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  </a:t>
            </a:r>
          </a:p>
          <a:p>
            <a:pPr algn="ctr">
              <a:defRPr/>
            </a:pP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Алилуя! Тебе слава</a:t>
            </a:r>
            <a:endParaRPr lang="en-US" sz="3600" b="1" dirty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  <a:p>
            <a:pPr algn="ctr">
              <a:defRPr/>
            </a:pPr>
            <a:r>
              <a:rPr lang="bg-BG" sz="36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 по целия мир</a:t>
            </a:r>
            <a:r>
              <a:rPr lang="bg-BG" sz="36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Aniron" pitchFamily="2" charset="0"/>
              </a:rPr>
              <a:t>!</a:t>
            </a:r>
            <a:endParaRPr lang="bg-BG" sz="3600" b="1" dirty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Aniron" pitchFamily="2" charset="0"/>
            </a:endParaRPr>
          </a:p>
        </p:txBody>
      </p:sp>
      <p:pic>
        <p:nvPicPr>
          <p:cNvPr id="5" name="Picture 4" descr="13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048121" cy="30360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114</TotalTime>
  <Words>102</Words>
  <Application>Microsoft Office PowerPoint</Application>
  <PresentationFormat>On-screen Show (4:3)</PresentationFormat>
  <Paragraphs>36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Equity</vt:lpstr>
      <vt:lpstr>Slide 1</vt:lpstr>
      <vt:lpstr>Slide 2</vt:lpstr>
      <vt:lpstr>Slide 3</vt:lpstr>
      <vt:lpstr>Slide 4</vt:lpstr>
      <vt:lpstr>Slide 5</vt:lpstr>
      <vt:lpstr>Slide 6</vt:lpstr>
    </vt:vector>
  </TitlesOfParts>
  <Company>CASD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TrifonTrifonow</dc:creator>
  <cp:lastModifiedBy>Trifon</cp:lastModifiedBy>
  <cp:revision>19</cp:revision>
  <dcterms:created xsi:type="dcterms:W3CDTF">2005-08-24T02:49:00Z</dcterms:created>
  <dcterms:modified xsi:type="dcterms:W3CDTF">2010-10-09T09:57:14Z</dcterms:modified>
</cp:coreProperties>
</file>