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66CC"/>
    <a:srgbClr val="1D1D1D"/>
    <a:srgbClr val="1B1B1B"/>
    <a:srgbClr val="212121"/>
    <a:srgbClr val="191919"/>
    <a:srgbClr val="040442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7F286F1-ACD2-4C71-BD02-A44DC599F4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70D73-87AD-4702-AEAD-4888D64A27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BABA-2D9E-408E-B446-B71ECD19A8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155-02AF-4744-BE1B-5E5377043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2DCDB9A-076F-4686-A18B-911D73568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FC814-9D35-4BD7-A5C8-27DAF73875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495C-06CB-4F30-AB8C-3754A12C7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647B9-A460-44E7-993B-215C466CB7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ED4FB-E071-41FA-A2D4-643FE0AC88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FFC0-91A2-44FC-8B43-F91726B462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F443792-9E10-4458-B7DE-ABD329689E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>
            <a:alpha val="2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6A22986-EC73-40A9-8B9C-CD27F75930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778" y="3000372"/>
            <a:ext cx="4572031" cy="3429024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68364" y="0"/>
            <a:ext cx="668965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3600" b="1" dirty="0">
                <a:solidFill>
                  <a:schemeClr val="bg2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Algerian" pitchFamily="82" charset="0"/>
              </a:rPr>
              <a:t>                  </a:t>
            </a: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lgerian" pitchFamily="82" charset="0"/>
              </a:rPr>
              <a:t>71</a:t>
            </a: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</a:p>
          <a:p>
            <a:pPr>
              <a:tabLst>
                <a:tab pos="228600" algn="l"/>
              </a:tabLst>
            </a:pP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Исусе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, с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наште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грехове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/>
            </a:r>
            <a:b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</a:b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Ти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натоварен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бе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;</a:t>
            </a:r>
            <a:b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</a:b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най-тежки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мъки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изтърпя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/>
            </a:r>
            <a:b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</a:b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и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свята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кръв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проля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2" y="3214687"/>
            <a:ext cx="4361339" cy="3286148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1071538" y="115888"/>
            <a:ext cx="79645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tabLst>
                <a:tab pos="228600" algn="l"/>
              </a:tabLst>
            </a:pPr>
            <a:r>
              <a:rPr lang="en-US" sz="3600" b="1" dirty="0" err="1">
                <a:solidFill>
                  <a:srgbClr val="FF66CC"/>
                </a:solidFill>
                <a:effectLst>
                  <a:glow rad="139700">
                    <a:srgbClr val="1B1B1B"/>
                  </a:glow>
                </a:effectLst>
                <a:latin typeface="Algerian" pitchFamily="82" charset="0"/>
              </a:rPr>
              <a:t>Припев</a:t>
            </a:r>
            <a:r>
              <a:rPr lang="en-US" sz="3600" b="1" dirty="0">
                <a:solidFill>
                  <a:srgbClr val="FF66CC"/>
                </a:solidFill>
                <a:effectLst>
                  <a:glow rad="139700">
                    <a:srgbClr val="1B1B1B"/>
                  </a:glow>
                </a:effectLst>
                <a:latin typeface="Algerian" pitchFamily="82" charset="0"/>
              </a:rPr>
              <a:t>:</a:t>
            </a:r>
            <a:r>
              <a:rPr lang="en-US" sz="3600" b="1" dirty="0">
                <a:solidFill>
                  <a:schemeClr val="bg2"/>
                </a:solidFill>
                <a:effectLst>
                  <a:glow rad="139700">
                    <a:srgbClr val="1B1B1B"/>
                  </a:glow>
                </a:effectLst>
                <a:latin typeface="Algerian" pitchFamily="82" charset="0"/>
              </a:rPr>
              <a:t>	</a:t>
            </a: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О,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как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е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Спасът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милостив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,</a:t>
            </a: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			</a:t>
            </a:r>
            <a:r>
              <a:rPr lang="bg-BG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п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рощава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грехове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</a:t>
            </a: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		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Със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вяра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в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Него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ще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съм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жив</a:t>
            </a:r>
            <a:endParaRPr lang="en-US" sz="3600" b="1" dirty="0">
              <a:solidFill>
                <a:srgbClr val="FFFF00"/>
              </a:solidFill>
              <a:effectLst>
                <a:glow rad="139700">
                  <a:srgbClr val="1B1B1B"/>
                </a:glow>
              </a:effectLst>
              <a:latin typeface="Segoe Print" pitchFamily="2" charset="0"/>
            </a:endParaRP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			</a:t>
            </a:r>
            <a:r>
              <a:rPr lang="bg-BG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д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о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вечни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векове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857496"/>
            <a:ext cx="4667251" cy="3500438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77297" y="263420"/>
            <a:ext cx="708078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Умря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Той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да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помилва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нас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,</a:t>
            </a:r>
            <a:b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</a:b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живот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да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ни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даде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!</a:t>
            </a:r>
            <a:b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</a:b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Когато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дойде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сам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Христос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,</a:t>
            </a:r>
            <a:b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</a:b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нас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в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рай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ще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заведе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2" y="3214687"/>
            <a:ext cx="4361339" cy="3286148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071538" y="115888"/>
            <a:ext cx="79645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tabLst>
                <a:tab pos="228600" algn="l"/>
              </a:tabLst>
            </a:pPr>
            <a:r>
              <a:rPr lang="en-US" sz="3600" b="1" dirty="0" err="1">
                <a:solidFill>
                  <a:srgbClr val="FF66CC"/>
                </a:solidFill>
                <a:effectLst>
                  <a:glow rad="139700">
                    <a:srgbClr val="1B1B1B"/>
                  </a:glow>
                </a:effectLst>
                <a:latin typeface="Algerian" pitchFamily="82" charset="0"/>
              </a:rPr>
              <a:t>Припев</a:t>
            </a:r>
            <a:r>
              <a:rPr lang="en-US" sz="3600" b="1" dirty="0">
                <a:solidFill>
                  <a:srgbClr val="FF66CC"/>
                </a:solidFill>
                <a:effectLst>
                  <a:glow rad="139700">
                    <a:srgbClr val="1B1B1B"/>
                  </a:glow>
                </a:effectLst>
                <a:latin typeface="Algerian" pitchFamily="82" charset="0"/>
              </a:rPr>
              <a:t>:</a:t>
            </a:r>
            <a:r>
              <a:rPr lang="en-US" sz="3600" b="1" dirty="0">
                <a:solidFill>
                  <a:schemeClr val="bg2"/>
                </a:solidFill>
                <a:effectLst>
                  <a:glow rad="139700">
                    <a:srgbClr val="1B1B1B"/>
                  </a:glow>
                </a:effectLst>
                <a:latin typeface="Algerian" pitchFamily="82" charset="0"/>
              </a:rPr>
              <a:t>	</a:t>
            </a: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О,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как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е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Спасът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милостив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,</a:t>
            </a: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			</a:t>
            </a:r>
            <a:r>
              <a:rPr lang="bg-BG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п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рощава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грехове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</a:t>
            </a: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		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Със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вяра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в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Него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ще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съм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жив</a:t>
            </a:r>
            <a:endParaRPr lang="en-US" sz="3600" b="1" dirty="0">
              <a:solidFill>
                <a:srgbClr val="FFFF00"/>
              </a:solidFill>
              <a:effectLst>
                <a:glow rad="139700">
                  <a:srgbClr val="1B1B1B"/>
                </a:glow>
              </a:effectLst>
              <a:latin typeface="Segoe Print" pitchFamily="2" charset="0"/>
            </a:endParaRP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			</a:t>
            </a:r>
            <a:r>
              <a:rPr lang="bg-BG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д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о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вечни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векове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750363"/>
            <a:ext cx="4714876" cy="3536157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89132" y="263420"/>
            <a:ext cx="71689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Живей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Ти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 в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мене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, о,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Христе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,</a:t>
            </a:r>
            <a:b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</a:b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с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Отца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царувай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там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!</a:t>
            </a:r>
            <a:b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</a:b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Обител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Своя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туй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сърце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/>
            </a:r>
            <a:b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</a:b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Ти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направи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 и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храм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212121"/>
                  </a:glow>
                </a:effectLst>
                <a:latin typeface="Segoe Print" pitchFamily="2" charset="0"/>
              </a:rPr>
              <a:t>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2" y="3214687"/>
            <a:ext cx="4361339" cy="3286148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071538" y="115888"/>
            <a:ext cx="79645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tabLst>
                <a:tab pos="228600" algn="l"/>
              </a:tabLst>
            </a:pPr>
            <a:r>
              <a:rPr lang="en-US" sz="3600" b="1" dirty="0" err="1">
                <a:solidFill>
                  <a:srgbClr val="FF66CC"/>
                </a:solidFill>
                <a:effectLst>
                  <a:glow rad="139700">
                    <a:srgbClr val="1B1B1B"/>
                  </a:glow>
                </a:effectLst>
                <a:latin typeface="Algerian" pitchFamily="82" charset="0"/>
              </a:rPr>
              <a:t>Припев</a:t>
            </a:r>
            <a:r>
              <a:rPr lang="en-US" sz="3600" b="1" dirty="0">
                <a:solidFill>
                  <a:srgbClr val="FF66CC"/>
                </a:solidFill>
                <a:effectLst>
                  <a:glow rad="139700">
                    <a:srgbClr val="1B1B1B"/>
                  </a:glow>
                </a:effectLst>
                <a:latin typeface="Algerian" pitchFamily="82" charset="0"/>
              </a:rPr>
              <a:t>:</a:t>
            </a:r>
            <a:r>
              <a:rPr lang="en-US" sz="3600" b="1" dirty="0">
                <a:solidFill>
                  <a:schemeClr val="bg2"/>
                </a:solidFill>
                <a:effectLst>
                  <a:glow rad="139700">
                    <a:srgbClr val="1B1B1B"/>
                  </a:glow>
                </a:effectLst>
                <a:latin typeface="Algerian" pitchFamily="82" charset="0"/>
              </a:rPr>
              <a:t>	</a:t>
            </a: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О,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как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е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Спасът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милостив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,</a:t>
            </a: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			</a:t>
            </a:r>
            <a:r>
              <a:rPr lang="bg-BG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п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рощава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грехове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</a:t>
            </a: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		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Със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вяра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в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Него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ще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съм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жив</a:t>
            </a:r>
            <a:endParaRPr lang="en-US" sz="3600" b="1" dirty="0">
              <a:solidFill>
                <a:srgbClr val="FFFF00"/>
              </a:solidFill>
              <a:effectLst>
                <a:glow rad="139700">
                  <a:srgbClr val="1B1B1B"/>
                </a:glow>
              </a:effectLst>
              <a:latin typeface="Segoe Print" pitchFamily="2" charset="0"/>
            </a:endParaRPr>
          </a:p>
          <a:p>
            <a:pPr algn="r">
              <a:tabLst>
                <a:tab pos="228600" algn="l"/>
              </a:tabLst>
            </a:pP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			</a:t>
            </a:r>
            <a:r>
              <a:rPr lang="bg-BG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д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о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вечни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векове</a:t>
            </a:r>
            <a:r>
              <a:rPr lang="en-US" sz="3600" b="1" dirty="0">
                <a:solidFill>
                  <a:srgbClr val="FFFF00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27</TotalTime>
  <Words>28</Words>
  <Application>Microsoft Office PowerPoint</Application>
  <PresentationFormat>On-screen Show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Equity</vt:lpstr>
      <vt:lpstr>Slide 1</vt:lpstr>
      <vt:lpstr>Slide 2</vt:lpstr>
      <vt:lpstr>Slide 3</vt:lpstr>
      <vt:lpstr>Slide 4</vt:lpstr>
      <vt:lpstr>Slide 5</vt:lpstr>
      <vt:lpstr>Slide 6</vt:lpstr>
    </vt:vector>
  </TitlesOfParts>
  <Company>CASD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11</cp:revision>
  <dcterms:created xsi:type="dcterms:W3CDTF">2005-11-23T18:31:45Z</dcterms:created>
  <dcterms:modified xsi:type="dcterms:W3CDTF">2010-09-23T19:28:43Z</dcterms:modified>
</cp:coreProperties>
</file>