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23110B"/>
    <a:srgbClr val="1D0E09"/>
    <a:srgbClr val="2010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7D257D2-E8D3-49A6-BBD3-71E61EF6115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F7D18-D8A6-4ACD-9FEF-5A1C521B92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595D61-1E17-44E9-8CCD-25F2A160EC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6427B5-1A33-4C57-B994-F6DF35F777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FA15A39A-6501-4869-B6DD-82FC21D3E82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00B3F-A4E7-4B6C-8D58-9BF529B81D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30BE46-CDD6-4FD5-85D2-394BA0DC93E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8833D0-819D-4E33-8D5C-4CFB641628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BEBED8-0BCC-41CC-896E-BD679C7E40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659A01-D738-48E0-A8F5-959AF5794B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00A6593D-8423-4356-8D2F-5FC206FC5C0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0C39510F-BEAF-407B-8E2F-3F8FB09B5A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TT%2009.2010\02%20-%20&#1055;&#1045;&#1057;&#1053;&#1048;\01%20-%20&#1055;&#1045;&#1057;&#1053;&#1040;&#1056;&#1050;&#1048;%20&#1089;&#1080;&#1084;&#1073;&#1077;&#1082;\03%20-%20&#1046;&#1066;&#1051;&#1058;&#1048;%20&#1055;&#1045;&#1057;&#1053;&#1040;&#1056;&#1050;&#1048;\09%20-%20&#1050;&#1098;&#1084;%20&#1045;&#1088;&#1091;&#1089;&#1072;&#1083;&#1080;&#1084;\09%20-%20Kym%20Jerusalim.MID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286248" cy="3214686"/>
          </a:xfrm>
          <a:prstGeom prst="roundRect">
            <a:avLst>
              <a:gd name="adj" fmla="val 16667"/>
            </a:avLst>
          </a:prstGeom>
          <a:ln w="3810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242895" y="3143248"/>
            <a:ext cx="5400675" cy="3500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20100A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КОЛКО ДЪЛГО, ГОСПОДИ, </a:t>
            </a:r>
          </a:p>
          <a:p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20100A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СКИТАМЕ НИЕ ВЪВ БЕДИ. </a:t>
            </a:r>
          </a:p>
          <a:p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20100A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ВСРЕД БИТКИ И УМОРА ВИНАГИ</a:t>
            </a:r>
          </a:p>
          <a:p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20100A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НА ТОЗИ СВЯТ СМЕ ЧУЖДЕНЦИ.</a:t>
            </a:r>
            <a:endParaRPr lang="bg-BG" sz="3600" b="1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glow rad="101600">
                  <a:srgbClr val="20100A"/>
                </a:glow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3076" name="09 - Kym Jerusalim.MID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756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915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6"/>
                </p:tgtEl>
              </p:cMediaNode>
            </p:audio>
          </p:childTnLst>
        </p:cTn>
      </p:par>
    </p:tnLst>
    <p:bldLst>
      <p:bldP spid="307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333873" cy="3250405"/>
          </a:xfrm>
          <a:prstGeom prst="roundRect">
            <a:avLst>
              <a:gd name="adj" fmla="val 16667"/>
            </a:avLst>
          </a:prstGeom>
          <a:ln w="3810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276225" y="3000372"/>
            <a:ext cx="5664200" cy="3643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1D0E09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/НО В НЕБЕТО ДАЛ СИ НИ </a:t>
            </a:r>
          </a:p>
          <a:p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1D0E09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ГРАД ОТ ЗЛАТО, БИСЕРИ. </a:t>
            </a:r>
          </a:p>
          <a:p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1D0E09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НИЕ </a:t>
            </a:r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1D0E09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НА ТЕБЕ </a:t>
            </a:r>
          </a:p>
          <a:p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1D0E09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ГЛЕДАМЕ С НАДЕЖДА</a:t>
            </a:r>
          </a:p>
          <a:p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1D0E09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ДА ЖИВЕЕМ В </a:t>
            </a:r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1D0E09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ЕРУСАЛИМ.</a:t>
            </a:r>
            <a:r>
              <a:rPr lang="en-US" sz="3600" kern="10" spc="72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1D0E09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/ 2</a:t>
            </a:r>
            <a:endParaRPr lang="bg-BG" sz="3600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glow rad="101600">
                  <a:srgbClr val="1D0E09"/>
                </a:glow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 advTm="45115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"/>
          <p:cNvSpPr>
            <a:spLocks noChangeArrowheads="1" noChangeShapeType="1" noTextEdit="1"/>
          </p:cNvSpPr>
          <p:nvPr/>
        </p:nvSpPr>
        <p:spPr bwMode="auto">
          <a:xfrm>
            <a:off x="276225" y="4143380"/>
            <a:ext cx="5664200" cy="25003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23110B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НИЕ </a:t>
            </a:r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23110B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НА ТЕБЕ </a:t>
            </a:r>
          </a:p>
          <a:p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23110B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ГЛЕДАМЕ С НАДЕЖДА</a:t>
            </a:r>
          </a:p>
          <a:p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23110B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ДА ЖИВЕЕМ В </a:t>
            </a:r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glow rad="101600">
                    <a:srgbClr val="23110B"/>
                  </a:glow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Segoe Print" pitchFamily="2" charset="0"/>
              </a:rPr>
              <a:t>ЕРУСАЛИМ.</a:t>
            </a:r>
            <a:endParaRPr lang="bg-BG" sz="3600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glow rad="101600">
                  <a:srgbClr val="23110B"/>
                </a:glow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3" name="Picture 2" descr="120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-24"/>
            <a:ext cx="4319594" cy="3316542"/>
          </a:xfrm>
          <a:prstGeom prst="roundRect">
            <a:avLst>
              <a:gd name="adj" fmla="val 16667"/>
            </a:avLst>
          </a:prstGeom>
          <a:ln w="3810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Tm="2223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20</TotalTime>
  <Words>58</Words>
  <Application>Microsoft Office PowerPoint</Application>
  <PresentationFormat>On-screen Show (4:3)</PresentationFormat>
  <Paragraphs>12</Paragraphs>
  <Slides>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Equity</vt:lpstr>
      <vt:lpstr>Slide 1</vt:lpstr>
      <vt:lpstr>Slide 2</vt:lpstr>
      <vt:lpstr>Slide 3</vt:lpstr>
    </vt:vector>
  </TitlesOfParts>
  <Company>CASD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5</cp:revision>
  <dcterms:created xsi:type="dcterms:W3CDTF">2005-12-15T06:11:35Z</dcterms:created>
  <dcterms:modified xsi:type="dcterms:W3CDTF">2010-10-01T18:10:46Z</dcterms:modified>
</cp:coreProperties>
</file>