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8989"/>
    <a:srgbClr val="A46F04"/>
    <a:srgbClr val="915B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8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3C338-559A-4666-B114-6851E4DDA650}" type="datetimeFigureOut">
              <a:rPr lang="bg-BG" smtClean="0"/>
              <a:pPr/>
              <a:t>25.12.2010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F5AAF-AA53-4C63-96D2-E72A37791D19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T%2001.2011\02%20-%20&#1055;&#1045;&#1057;&#1053;&#1048;\05%20-%20&#1042;&#1054;&#1050;&#1040;&#1051;\&#1045;&#1042;&#1056;&#1045;&#1049;&#1057;&#1050;&#1048;\Shalom%20Jerusalem\16%20-%20Shalom%20Jerusalem.wma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per 1 trans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85728"/>
            <a:ext cx="3967974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85728"/>
            <a:ext cx="4000528" cy="300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0163" y="1306513"/>
            <a:ext cx="14636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914400" y="4429132"/>
            <a:ext cx="73136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Picture 8" descr="loggo 116 super gold- redactabl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71934" y="68030"/>
            <a:ext cx="958004" cy="789202"/>
          </a:xfrm>
          <a:prstGeom prst="rect">
            <a:avLst/>
          </a:prstGeom>
        </p:spPr>
      </p:pic>
      <p:sp>
        <p:nvSpPr>
          <p:cNvPr id="11" name="6-Point Star 10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TextBox 11"/>
          <p:cNvSpPr txBox="1"/>
          <p:nvPr/>
        </p:nvSpPr>
        <p:spPr>
          <a:xfrm>
            <a:off x="8001024" y="6642580"/>
            <a:ext cx="1143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  <p:pic>
        <p:nvPicPr>
          <p:cNvPr id="13" name="16 - Shalom Jerusalem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52358" y="6500834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4546" y="3143248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 flip="none" rotWithShape="1"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SHALOM JERUSALEM</a:t>
            </a:r>
            <a:endParaRPr lang="bg-BG" sz="4800" b="1" dirty="0">
              <a:ln w="11430"/>
              <a:gradFill flip="none" rotWithShape="1"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Tm="1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 numSld="12"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3" name="TextBox 2"/>
          <p:cNvSpPr txBox="1"/>
          <p:nvPr/>
        </p:nvSpPr>
        <p:spPr>
          <a:xfrm>
            <a:off x="622907" y="394154"/>
            <a:ext cx="3163275" cy="1077218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His praise</a:t>
            </a:r>
          </a:p>
          <a:p>
            <a:pPr algn="ctr"/>
            <a:r>
              <a:rPr lang="en-US" sz="32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be found in you.</a:t>
            </a:r>
            <a:endParaRPr lang="bg-BG" sz="32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4572000" y="394154"/>
            <a:ext cx="4000528" cy="1077218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32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хвала за Него</a:t>
            </a:r>
            <a:endParaRPr lang="en-US" sz="32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ctr"/>
            <a:r>
              <a:rPr lang="bg-BG" sz="32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се намери в теб</a:t>
            </a:r>
            <a:r>
              <a:rPr lang="en-US" sz="32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.</a:t>
            </a:r>
            <a:endParaRPr lang="bg-BG" sz="32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1829" y="1500174"/>
            <a:ext cx="60187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3618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3786182" y="3680302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Мир, мир Ерусалим,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 да бъде на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!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Когато Месия дойде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да ни вземе у дома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хвала за Него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се намери в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57158" y="3647086"/>
            <a:ext cx="3650816" cy="299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9124" y="214290"/>
            <a:ext cx="4220594" cy="280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Shalom, shalom Jerusalem,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peace be to you!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When Messiah comes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to take us home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His praise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be found in you.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5046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786346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Pray for peace, Jerusalem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city of our God.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There salvation was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poured out for you - 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the atoning of the Lord.</a:t>
            </a:r>
            <a:endParaRPr lang="bg-BG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3374" y="214290"/>
            <a:ext cx="4046344" cy="303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2193"/>
            <a:ext cx="4000528" cy="307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714744" y="3714752"/>
            <a:ext cx="4857784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Молете се за мира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 на Ерусалим - 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града на нашия Бог.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Там спасението се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изля за вас - 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изкуплението от Господа.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7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3374" y="214290"/>
            <a:ext cx="4046344" cy="303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2193"/>
            <a:ext cx="4000528" cy="307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643306" y="4111189"/>
            <a:ext cx="4929222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Някога твоите улици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бяха изпълнени с радост, 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клонки се издигаха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 вика “Благословен да бъде </a:t>
            </a:r>
            <a:r>
              <a:rPr lang="bg-BG" sz="2800" i="1" dirty="0" err="1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Святия</a:t>
            </a:r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 – Господ Исус!”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94154"/>
            <a:ext cx="5143536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Once your streets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filled with joy,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branches raised up high,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shouting “Blessed be the Holy One - Yeshua T'Adonai.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7009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3786182" y="3680302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Мир, мир Ерусалим,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 да бъде на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!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Когато Месия дойде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да ни вземе у дома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хвала за Него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се намери в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57158" y="3647086"/>
            <a:ext cx="3650816" cy="299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9124" y="214290"/>
            <a:ext cx="4220594" cy="280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Shalom, shalom Jerusalem,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peace be to you!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When Messiah comes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to take us home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His praise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be found in you.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5788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286280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Israel beloved, </a:t>
            </a:r>
            <a:endParaRPr lang="bg-BG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Ephraim my son.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How my heart would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thrill to hear you say: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“The Messiah has come!”</a:t>
            </a:r>
            <a:endParaRPr lang="bg-BG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4000528" cy="307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98995"/>
            <a:ext cx="3714776" cy="304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4111189"/>
            <a:ext cx="5143536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Израел е възлюбеният ми,</a:t>
            </a:r>
          </a:p>
          <a:p>
            <a:pPr algn="r"/>
            <a:r>
              <a:rPr lang="bg-BG" sz="2800" i="1" dirty="0" err="1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Ефраим</a:t>
            </a:r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 е моя син.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Как ще трепне моето сърце когато чуя да кажеш: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“Месия е дошъл!”.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5917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4000528" cy="307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98995"/>
            <a:ext cx="3714776" cy="304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5572164" cy="181588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O, my brothers hear these words,</a:t>
            </a:r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 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they pierce your soul.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Turn again to worship </a:t>
            </a:r>
            <a:r>
              <a:rPr lang="en-US" sz="2800" i="1" dirty="0" err="1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Adonai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Messiah you will bow.</a:t>
            </a:r>
            <a:endParaRPr lang="bg-BG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4111189"/>
            <a:ext cx="6143668" cy="224676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О, братя мои – чуйте тези думи,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те пронижат вашите души.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Обърнете се отново с почит към Господ – Месия, на който ще се поклоните.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5026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3786182" y="3680302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Мир, мир Ерусалим,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 да бъде на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!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Когато Месия дойде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да ни вземе у дома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хвала за Него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се намери в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57158" y="3647086"/>
            <a:ext cx="3650816" cy="299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9124" y="214290"/>
            <a:ext cx="4220594" cy="280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Shalom, shalom Jerusalem,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peace be to you!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When Messiah comes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to take us home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His praise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be found in you.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4194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1 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6-Point Star 3"/>
          <p:cNvSpPr/>
          <p:nvPr/>
        </p:nvSpPr>
        <p:spPr>
          <a:xfrm>
            <a:off x="8786842" y="71414"/>
            <a:ext cx="285752" cy="357190"/>
          </a:xfrm>
          <a:prstGeom prst="star6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3786182" y="3680302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Мир, мир Ерусалим,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мир да бъде на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!</a:t>
            </a: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Когато Месия дойде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да ни вземе у дома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нека хвала за Него</a:t>
            </a:r>
            <a:endParaRPr lang="en-US" sz="2800" i="1" dirty="0" smtClean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  <a:p>
            <a:pPr algn="r"/>
            <a:r>
              <a:rPr lang="bg-BG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се намери в теб</a:t>
            </a:r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C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C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57158" y="3647086"/>
            <a:ext cx="3650816" cy="299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9124" y="214290"/>
            <a:ext cx="4220594" cy="280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394154"/>
            <a:ext cx="4786346" cy="267765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91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Shalom, shalom Jerusalem,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peace be to you!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When Messiah comes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to take us home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may His praise</a:t>
            </a:r>
          </a:p>
          <a:p>
            <a:r>
              <a:rPr lang="en-US" sz="2800" i="1" dirty="0" smtClean="0">
                <a:gradFill flip="none" rotWithShape="1">
                  <a:gsLst>
                    <a:gs pos="45000">
                      <a:schemeClr val="bg1"/>
                    </a:gs>
                    <a:gs pos="70000">
                      <a:srgbClr val="FF0000"/>
                    </a:gs>
                    <a:gs pos="100000">
                      <a:srgbClr val="FFFF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Georgia" pitchFamily="18" charset="0"/>
              </a:rPr>
              <a:t>be found in you.</a:t>
            </a:r>
            <a:endParaRPr lang="bg-BG" sz="2800" i="1" dirty="0">
              <a:gradFill flip="none" rotWithShape="1">
                <a:gsLst>
                  <a:gs pos="45000">
                    <a:schemeClr val="bg1"/>
                  </a:gs>
                  <a:gs pos="70000">
                    <a:srgbClr val="FF0000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5338" y="6673358"/>
            <a:ext cx="9286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iron" pitchFamily="2" charset="0"/>
              </a:rPr>
              <a:t>Petar Kuzev</a:t>
            </a:r>
            <a:endParaRPr lang="bg-BG" sz="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iron" pitchFamily="2" charset="0"/>
            </a:endParaRPr>
          </a:p>
        </p:txBody>
      </p:sp>
    </p:spTree>
  </p:cSld>
  <p:clrMapOvr>
    <a:masterClrMapping/>
  </p:clrMapOvr>
  <p:transition advTm="23404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448</Words>
  <Application>Microsoft Office PowerPoint</Application>
  <PresentationFormat>Презентация на цял екран (4:3)</PresentationFormat>
  <Paragraphs>97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Petar Kuzev</dc:creator>
  <cp:lastModifiedBy>Trifon</cp:lastModifiedBy>
  <cp:revision>91</cp:revision>
  <dcterms:created xsi:type="dcterms:W3CDTF">2007-11-14T08:09:59Z</dcterms:created>
  <dcterms:modified xsi:type="dcterms:W3CDTF">2010-12-25T18:53:38Z</dcterms:modified>
</cp:coreProperties>
</file>