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2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Content Placeholder 3" descr="0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</p:spPr>
      </p:pic>
      <p:sp>
        <p:nvSpPr>
          <p:cNvPr id="5" name="TextBox 4"/>
          <p:cNvSpPr txBox="1"/>
          <p:nvPr/>
        </p:nvSpPr>
        <p:spPr>
          <a:xfrm>
            <a:off x="1143000" y="1143000"/>
            <a:ext cx="6858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bg-BG" sz="20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“Да</a:t>
            </a:r>
            <a:r>
              <a:rPr lang="bg-BG" sz="20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следвай Го и когато говорят зло за Него, и когато говорят добро! Следвайте Го, като се сприятелявате с най-нуждаещите се и самотните. Следвайте го в себеотрицанието, като изобилствате с дела на себеотрицание и саможертва, за да правите добро на другите; когато ви хулят, не отвръщайте със същото; показвйате  любов и състрадание към греховния род. Христос не считаше живота Си за скъп, но го отдаде за всички нас. Следвайте го от скромната ясла до кръста! Той е пример за нас!</a:t>
            </a:r>
          </a:p>
          <a:p>
            <a:endParaRPr lang="bg-BG" sz="2000" b="1" i="1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sz="2000" b="1" i="1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bg-BG" sz="20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Елън Уайт  -  Свидетелства към църквата</a:t>
            </a:r>
            <a:endParaRPr lang="bg-BG" sz="2000" b="1" i="1" dirty="0">
              <a:solidFill>
                <a:schemeClr val="accent6">
                  <a:lumMod val="20000"/>
                  <a:lumOff val="8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Content Placeholder 3" descr="0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66800" y="838200"/>
            <a:ext cx="7315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bg-BG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bg-BG" sz="2000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Следването </a:t>
            </a:r>
            <a:r>
              <a:rPr lang="bg-BG" sz="2000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Христос не е нещо лесно. То неизбежно включва страдание. Точно както Христос казва, че: “трябва да пострада”, така също и ние трябва да пострадаме. Ако искаме да се отъждествим с Него в живота Му, трябва да направим същото и с Неговите страдания и смърт. “ Да понесеш кръста не е трагедия – това е страдание, плод на изключителна вярност към Исус Христос. Когато дойде, то не е случайност, а необходимост. Само човек, напълно посветен на ученичеството, може да преживее значението на кръста. Кръстът си го има от самото начало, човекът трябва само да го вдигне. Няма нужда да тръгва и сам да си търси кръст, няма нужда преднамерено да тича след страданието. Исус казва, че всеки християнин има своя кръст, който го очаква – кръст, определен и заповядан от Бога</a:t>
            </a:r>
            <a:r>
              <a:rPr lang="bg-BG" sz="2000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.“</a:t>
            </a:r>
            <a:endParaRPr lang="bg-BG" sz="2000" b="1" i="1" dirty="0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bg-BG" sz="2000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Дитрих Бонхьофер – Цената на ученичеството</a:t>
            </a:r>
            <a:endParaRPr lang="bg-BG" sz="2000" b="1" i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270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Trifon Trifonov</cp:lastModifiedBy>
  <cp:revision>22</cp:revision>
  <dcterms:created xsi:type="dcterms:W3CDTF">2006-08-16T00:00:00Z</dcterms:created>
  <dcterms:modified xsi:type="dcterms:W3CDTF">2016-05-31T19:15:06Z</dcterms:modified>
</cp:coreProperties>
</file>