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2" autoAdjust="0"/>
    <p:restoredTop sz="94660"/>
  </p:normalViewPr>
  <p:slideViewPr>
    <p:cSldViewPr>
      <p:cViewPr varScale="1">
        <p:scale>
          <a:sx n="76" d="100"/>
          <a:sy n="76" d="100"/>
        </p:scale>
        <p:origin x="10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E52D2-1584-46F7-B8E4-AF9FB4BCD424}" type="datetimeFigureOut">
              <a:rPr lang="bg-BG" smtClean="0"/>
              <a:pPr/>
              <a:t>27.2.2016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F6DC2-31DA-4DF0-8C7B-C2D37EEE43F7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026" name="Picture 2" descr="C:\Users\user7\Pictures\fph17pswhydpp7w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7572428" cy="7000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714744" y="274638"/>
            <a:ext cx="4972056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Ofra</a:t>
            </a:r>
            <a:r>
              <a:rPr lang="en-US" dirty="0" smtClean="0"/>
              <a:t> </a:t>
            </a:r>
            <a:r>
              <a:rPr lang="en-US" dirty="0" err="1" smtClean="0"/>
              <a:t>Haza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1000108"/>
            <a:ext cx="3500430" cy="542928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Gabriola" panose="04040605051002020D02" pitchFamily="82" charset="0"/>
              </a:rPr>
              <a:t/>
            </a:r>
            <a:br>
              <a:rPr lang="en-US" dirty="0" smtClean="0">
                <a:latin typeface="Gabriola" panose="04040605051002020D02" pitchFamily="82" charset="0"/>
              </a:rPr>
            </a:br>
            <a:r>
              <a:rPr lang="ru-RU" b="1" dirty="0" smtClean="0">
                <a:solidFill>
                  <a:srgbClr val="222222"/>
                </a:solidFill>
                <a:latin typeface="Gabriola" panose="04040605051002020D02" pitchFamily="82" charset="0"/>
              </a:rPr>
              <a:t>е популярна </a:t>
            </a:r>
            <a:r>
              <a:rPr lang="ru-RU" b="1" dirty="0" err="1" smtClean="0">
                <a:solidFill>
                  <a:srgbClr val="222222"/>
                </a:solidFill>
                <a:latin typeface="Gabriola" panose="04040605051002020D02" pitchFamily="82" charset="0"/>
              </a:rPr>
              <a:t>израелска</a:t>
            </a:r>
            <a:r>
              <a:rPr lang="ru-RU" b="1" dirty="0" smtClean="0">
                <a:solidFill>
                  <a:srgbClr val="222222"/>
                </a:solidFill>
                <a:latin typeface="Gabriola" panose="04040605051002020D02" pitchFamily="82" charset="0"/>
              </a:rPr>
              <a:t> певица и актриса</a:t>
            </a:r>
            <a:r>
              <a:rPr lang="ru-RU" b="0" dirty="0" smtClean="0">
                <a:solidFill>
                  <a:srgbClr val="222222"/>
                </a:solidFill>
                <a:latin typeface="Gabriola" panose="04040605051002020D02" pitchFamily="82" charset="0"/>
              </a:rPr>
              <a:t>, с </a:t>
            </a:r>
            <a:r>
              <a:rPr lang="ru-RU" b="0" dirty="0" err="1" smtClean="0">
                <a:solidFill>
                  <a:srgbClr val="222222"/>
                </a:solidFill>
                <a:latin typeface="Gabriola" panose="04040605051002020D02" pitchFamily="82" charset="0"/>
              </a:rPr>
              <a:t>йеменско</a:t>
            </a:r>
            <a:r>
              <a:rPr lang="ru-RU" b="0" dirty="0" smtClean="0">
                <a:solidFill>
                  <a:srgbClr val="222222"/>
                </a:solidFill>
                <a:latin typeface="Gabriola" panose="04040605051002020D02" pitchFamily="82" charset="0"/>
              </a:rPr>
              <a:t> потекло. </a:t>
            </a:r>
            <a:endParaRPr lang="en-US" b="0" dirty="0" smtClean="0">
              <a:solidFill>
                <a:srgbClr val="222222"/>
              </a:solidFill>
              <a:latin typeface="Gabriola" panose="04040605051002020D02" pitchFamily="82" charset="0"/>
            </a:endParaRPr>
          </a:p>
          <a:p>
            <a:r>
              <a:rPr lang="ru-RU" b="0" dirty="0" smtClean="0">
                <a:solidFill>
                  <a:srgbClr val="222222"/>
                </a:solidFill>
                <a:latin typeface="Gabriola" panose="04040605051002020D02" pitchFamily="82" charset="0"/>
              </a:rPr>
              <a:t>Родена е в семейство с </a:t>
            </a:r>
            <a:r>
              <a:rPr lang="ru-RU" b="0" dirty="0" err="1" smtClean="0">
                <a:solidFill>
                  <a:srgbClr val="222222"/>
                </a:solidFill>
                <a:latin typeface="Gabriola" panose="04040605051002020D02" pitchFamily="82" charset="0"/>
              </a:rPr>
              <a:t>девет</a:t>
            </a:r>
            <a:r>
              <a:rPr lang="ru-RU" b="0" dirty="0" smtClean="0">
                <a:solidFill>
                  <a:srgbClr val="222222"/>
                </a:solidFill>
                <a:latin typeface="Gabriola" panose="04040605051002020D02" pitchFamily="82" charset="0"/>
              </a:rPr>
              <a:t> </a:t>
            </a:r>
            <a:r>
              <a:rPr lang="ru-RU" b="0" dirty="0" err="1" smtClean="0">
                <a:solidFill>
                  <a:srgbClr val="222222"/>
                </a:solidFill>
                <a:latin typeface="Gabriola" panose="04040605051002020D02" pitchFamily="82" charset="0"/>
              </a:rPr>
              <a:t>деца</a:t>
            </a:r>
            <a:r>
              <a:rPr lang="ru-RU" b="1" dirty="0" smtClean="0">
                <a:latin typeface="Gabriola" panose="04040605051002020D02" pitchFamily="82" charset="0"/>
              </a:rPr>
              <a:t>, </a:t>
            </a:r>
            <a:r>
              <a:rPr lang="ru-RU" dirty="0" smtClean="0">
                <a:latin typeface="Gabriola" panose="04040605051002020D02" pitchFamily="82" charset="0"/>
              </a:rPr>
              <a:t>в бедно </a:t>
            </a:r>
            <a:r>
              <a:rPr lang="ru-RU" dirty="0" err="1" smtClean="0">
                <a:latin typeface="Gabriola" panose="04040605051002020D02" pitchFamily="82" charset="0"/>
              </a:rPr>
              <a:t>предградие</a:t>
            </a:r>
            <a:r>
              <a:rPr lang="ru-RU" dirty="0" smtClean="0">
                <a:latin typeface="Gabriola" panose="04040605051002020D02" pitchFamily="82" charset="0"/>
              </a:rPr>
              <a:t> на Тел </a:t>
            </a:r>
            <a:r>
              <a:rPr lang="ru-RU" dirty="0" err="1" smtClean="0">
                <a:latin typeface="Gabriola" panose="04040605051002020D02" pitchFamily="82" charset="0"/>
              </a:rPr>
              <a:t>Авив</a:t>
            </a:r>
            <a:r>
              <a:rPr lang="ru-RU" dirty="0" smtClean="0">
                <a:latin typeface="Gabriola" panose="04040605051002020D02" pitchFamily="82" charset="0"/>
              </a:rPr>
              <a:t>. </a:t>
            </a:r>
            <a:br>
              <a:rPr lang="ru-RU" dirty="0" smtClean="0">
                <a:latin typeface="Gabriola" panose="04040605051002020D02" pitchFamily="82" charset="0"/>
              </a:rPr>
            </a:br>
            <a:r>
              <a:rPr lang="ru-RU" b="0" dirty="0" smtClean="0">
                <a:solidFill>
                  <a:srgbClr val="222222"/>
                </a:solidFill>
                <a:latin typeface="Gabriola" panose="04040605051002020D02" pitchFamily="82" charset="0"/>
              </a:rPr>
              <a:t/>
            </a:r>
            <a:br>
              <a:rPr lang="ru-RU" b="0" dirty="0" smtClean="0">
                <a:solidFill>
                  <a:srgbClr val="222222"/>
                </a:solidFill>
                <a:latin typeface="Gabriola" panose="04040605051002020D02" pitchFamily="82" charset="0"/>
              </a:rPr>
            </a:br>
            <a:endParaRPr lang="ru-RU" b="0" dirty="0" smtClean="0">
              <a:solidFill>
                <a:srgbClr val="222222"/>
              </a:solidFill>
              <a:latin typeface="Gabriola" panose="04040605051002020D02" pitchFamily="82" charset="0"/>
            </a:endParaRPr>
          </a:p>
          <a:p>
            <a:endParaRPr lang="bg-BG" dirty="0">
              <a:latin typeface="Gabriola" panose="04040605051002020D02" pitchFamily="82" charset="0"/>
            </a:endParaRPr>
          </a:p>
        </p:txBody>
      </p:sp>
      <p:pic>
        <p:nvPicPr>
          <p:cNvPr id="2050" name="Picture 2" descr="C:\Users\user7\Pictures\v6gmv95c3jajmg9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285860"/>
            <a:ext cx="5429256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3063081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Gabriola" panose="04040605051002020D02" pitchFamily="82" charset="0"/>
              </a:rPr>
              <a:t>Гласът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й</a:t>
            </a:r>
            <a:r>
              <a:rPr lang="ru-RU" b="1" dirty="0" smtClean="0">
                <a:latin typeface="Gabriola" panose="04040605051002020D02" pitchFamily="82" charset="0"/>
              </a:rPr>
              <a:t> е </a:t>
            </a:r>
            <a:r>
              <a:rPr lang="ru-RU" b="1" dirty="0" err="1" smtClean="0">
                <a:latin typeface="Gabriola" panose="04040605051002020D02" pitchFamily="82" charset="0"/>
              </a:rPr>
              <a:t>описван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като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мецо-сопрано</a:t>
            </a:r>
            <a:r>
              <a:rPr lang="ru-RU" b="1" dirty="0" smtClean="0">
                <a:latin typeface="Gabriola" panose="04040605051002020D02" pitchFamily="82" charset="0"/>
              </a:rPr>
              <a:t> с </a:t>
            </a:r>
            <a:r>
              <a:rPr lang="ru-RU" b="1" dirty="0" err="1" smtClean="0">
                <a:latin typeface="Gabriola" panose="04040605051002020D02" pitchFamily="82" charset="0"/>
              </a:rPr>
              <a:t>високи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тонални</a:t>
            </a:r>
            <a:r>
              <a:rPr lang="ru-RU" b="1" dirty="0" smtClean="0">
                <a:latin typeface="Gabriola" panose="04040605051002020D02" pitchFamily="82" charset="0"/>
              </a:rPr>
              <a:t> качества, способен с </a:t>
            </a:r>
            <a:r>
              <a:rPr lang="ru-RU" b="1" dirty="0" err="1" smtClean="0">
                <a:latin typeface="Gabriola" panose="04040605051002020D02" pitchFamily="82" charset="0"/>
              </a:rPr>
              <a:t>лекота</a:t>
            </a:r>
            <a:r>
              <a:rPr lang="ru-RU" b="1" dirty="0" smtClean="0">
                <a:latin typeface="Gabriola" panose="04040605051002020D02" pitchFamily="82" charset="0"/>
              </a:rPr>
              <a:t> да </a:t>
            </a:r>
            <a:r>
              <a:rPr lang="ru-RU" b="1" dirty="0" err="1" smtClean="0">
                <a:latin typeface="Gabriola" panose="04040605051002020D02" pitchFamily="82" charset="0"/>
              </a:rPr>
              <a:t>изпълнява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голямо</a:t>
            </a:r>
            <a:r>
              <a:rPr lang="ru-RU" b="1" dirty="0" smtClean="0">
                <a:latin typeface="Gabriola" panose="04040605051002020D02" pitchFamily="82" charset="0"/>
              </a:rPr>
              <a:t> разнообразие от </a:t>
            </a:r>
            <a:r>
              <a:rPr lang="ru-RU" b="1" dirty="0" err="1" smtClean="0">
                <a:latin typeface="Gabriola" panose="04040605051002020D02" pitchFamily="82" charset="0"/>
              </a:rPr>
              <a:t>музикални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стилове</a:t>
            </a:r>
            <a:endParaRPr lang="bg-BG" dirty="0">
              <a:latin typeface="Gabriola" panose="04040605051002020D02" pitchFamily="82" charset="0"/>
            </a:endParaRPr>
          </a:p>
        </p:txBody>
      </p:sp>
      <p:pic>
        <p:nvPicPr>
          <p:cNvPr id="3074" name="Picture 2" descr="C:\Users\user7\Pictures\Ofra_Haza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602026"/>
            <a:ext cx="6000792" cy="5255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err="1" smtClean="0">
                <a:latin typeface="Gabriola" panose="04040605051002020D02" pitchFamily="82" charset="0"/>
              </a:rPr>
              <a:t>Ofra</a:t>
            </a:r>
            <a:r>
              <a:rPr lang="ru-RU" sz="3600" b="1" dirty="0" smtClean="0">
                <a:latin typeface="Gabriola" panose="04040605051002020D02" pitchFamily="82" charset="0"/>
              </a:rPr>
              <a:t> </a:t>
            </a:r>
            <a:r>
              <a:rPr lang="ru-RU" sz="3600" b="1" dirty="0" err="1" smtClean="0">
                <a:latin typeface="Gabriola" panose="04040605051002020D02" pitchFamily="82" charset="0"/>
              </a:rPr>
              <a:t>Haza</a:t>
            </a:r>
            <a:r>
              <a:rPr lang="ru-RU" sz="3600" b="1" dirty="0" smtClean="0">
                <a:latin typeface="Gabriola" panose="04040605051002020D02" pitchFamily="82" charset="0"/>
              </a:rPr>
              <a:t> </a:t>
            </a:r>
            <a:r>
              <a:rPr lang="ru-RU" sz="3600" b="1" dirty="0" err="1" smtClean="0">
                <a:latin typeface="Gabriola" panose="04040605051002020D02" pitchFamily="82" charset="0"/>
              </a:rPr>
              <a:t>умира</a:t>
            </a:r>
            <a:r>
              <a:rPr lang="ru-RU" sz="3600" b="1" dirty="0" smtClean="0">
                <a:latin typeface="Gabriola" panose="04040605051002020D02" pitchFamily="82" charset="0"/>
              </a:rPr>
              <a:t> на 23 </a:t>
            </a:r>
            <a:r>
              <a:rPr lang="ru-RU" sz="3600" b="1" dirty="0" err="1" smtClean="0">
                <a:latin typeface="Gabriola" panose="04040605051002020D02" pitchFamily="82" charset="0"/>
              </a:rPr>
              <a:t>февруари</a:t>
            </a:r>
            <a:r>
              <a:rPr lang="ru-RU" sz="3600" b="1" dirty="0" smtClean="0">
                <a:latin typeface="Gabriola" panose="04040605051002020D02" pitchFamily="82" charset="0"/>
              </a:rPr>
              <a:t> 2000г. </a:t>
            </a:r>
            <a:r>
              <a:rPr lang="ru-RU" sz="3600" b="1" dirty="0" err="1" smtClean="0">
                <a:latin typeface="Gabriola" panose="04040605051002020D02" pitchFamily="82" charset="0"/>
              </a:rPr>
              <a:t>причината</a:t>
            </a:r>
            <a:r>
              <a:rPr lang="ru-RU" sz="3600" b="1" dirty="0" smtClean="0">
                <a:latin typeface="Gabriola" panose="04040605051002020D02" pitchFamily="82" charset="0"/>
              </a:rPr>
              <a:t> за </a:t>
            </a:r>
            <a:r>
              <a:rPr lang="ru-RU" sz="3600" b="1" dirty="0" err="1" smtClean="0">
                <a:latin typeface="Gabriola" panose="04040605051002020D02" pitchFamily="82" charset="0"/>
              </a:rPr>
              <a:t>смъртта</a:t>
            </a:r>
            <a:r>
              <a:rPr lang="ru-RU" sz="3600" b="1" dirty="0" smtClean="0">
                <a:latin typeface="Gabriola" panose="04040605051002020D02" pitchFamily="82" charset="0"/>
              </a:rPr>
              <a:t> е пневмония</a:t>
            </a:r>
            <a:r>
              <a:rPr lang="en-US" sz="3600" b="1" dirty="0">
                <a:latin typeface="Gabriola" panose="04040605051002020D02" pitchFamily="82" charset="0"/>
              </a:rPr>
              <a:t>.</a:t>
            </a:r>
            <a:endParaRPr lang="bg-BG" dirty="0">
              <a:latin typeface="Gabriola" panose="04040605051002020D02" pitchFamily="82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098" name="Picture 2" descr="C:\Users\user7\Pictures\Ofra_Haza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8072494" cy="4956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37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Gabriola</vt:lpstr>
      <vt:lpstr>Office тема</vt:lpstr>
      <vt:lpstr>PowerPoint Presentation</vt:lpstr>
      <vt:lpstr>Ofra Haza</vt:lpstr>
      <vt:lpstr>PowerPoint Presentation</vt:lpstr>
      <vt:lpstr>Ofra Haza умира на 23 февруари 2000г. причината за смъртта е пневмония.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user7</dc:creator>
  <cp:lastModifiedBy>Trifon Trifonov</cp:lastModifiedBy>
  <cp:revision>5</cp:revision>
  <dcterms:created xsi:type="dcterms:W3CDTF">2011-11-12T06:34:48Z</dcterms:created>
  <dcterms:modified xsi:type="dcterms:W3CDTF">2016-02-27T02:45:13Z</dcterms:modified>
</cp:coreProperties>
</file>