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94604" autoAdjust="0"/>
  </p:normalViewPr>
  <p:slideViewPr>
    <p:cSldViewPr>
      <p:cViewPr varScale="1">
        <p:scale>
          <a:sx n="72" d="100"/>
          <a:sy n="72" d="100"/>
        </p:scale>
        <p:origin x="128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27B26-8A44-45D0-BC1B-8D653B4F4E4B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8D41-504A-40A7-8262-70D6A4C9E610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071538" y="0"/>
            <a:ext cx="5429288" cy="428604"/>
          </a:xfr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bg-BG" sz="3200" b="1" dirty="0" smtClean="0">
                <a:solidFill>
                  <a:srgbClr val="FFC000"/>
                </a:solidFill>
                <a:ea typeface="Calibri"/>
                <a:cs typeface="Times New Roman"/>
              </a:rPr>
              <a:t>ЕРУСАЛИМ </a:t>
            </a:r>
            <a:r>
              <a:rPr lang="bg-BG" sz="3200" b="1" dirty="0">
                <a:solidFill>
                  <a:srgbClr val="FFC000"/>
                </a:solidFill>
                <a:ea typeface="Calibri"/>
                <a:cs typeface="Times New Roman"/>
              </a:rPr>
              <a:t>ОТ ЗЛАТО</a:t>
            </a:r>
            <a:endParaRPr lang="bg-BG" sz="3200" dirty="0">
              <a:solidFill>
                <a:srgbClr val="FFC000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357166"/>
            <a:ext cx="8929718" cy="6500834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u="sng" dirty="0">
                <a:solidFill>
                  <a:srgbClr val="FF0000"/>
                </a:solidFill>
                <a:ea typeface="Calibri"/>
                <a:cs typeface="Times New Roman"/>
              </a:rPr>
              <a:t>1</a:t>
            </a:r>
            <a:r>
              <a:rPr lang="bg-BG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. Планински </a:t>
            </a:r>
            <a:r>
              <a:rPr lang="bg-BG" b="1" u="sng" dirty="0">
                <a:solidFill>
                  <a:srgbClr val="FF0000"/>
                </a:solidFill>
                <a:ea typeface="Calibri"/>
                <a:cs typeface="Times New Roman"/>
              </a:rPr>
              <a:t>въздух бистър като  вода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И аромат на борове  носи вечерния вятър   бриз.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И глас  на  звънци разсича върхове, дървета  и   камъни.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Пленен в мечти е града,който самотно стои в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сърдечна топлина и в средата му – стената</a:t>
            </a:r>
            <a:r>
              <a:rPr lang="bg-BG" b="1" dirty="0" smtClean="0">
                <a:ea typeface="Calibri"/>
                <a:cs typeface="Times New Roman"/>
              </a:rPr>
              <a:t>.</a:t>
            </a:r>
            <a:endParaRPr lang="en-US" b="1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b="1" dirty="0" smtClean="0">
                <a:ea typeface="Calibri"/>
                <a:cs typeface="Times New Roman"/>
              </a:rPr>
              <a:t>     </a:t>
            </a:r>
            <a:r>
              <a:rPr lang="bg-BG" b="1" u="sng" dirty="0" smtClean="0">
                <a:ea typeface="Calibri"/>
                <a:cs typeface="Times New Roman"/>
              </a:rPr>
              <a:t>Припев</a:t>
            </a:r>
            <a:r>
              <a:rPr lang="bg-BG" b="1" u="sng" dirty="0">
                <a:ea typeface="Calibri"/>
                <a:cs typeface="Times New Roman"/>
              </a:rPr>
              <a:t>:</a:t>
            </a:r>
            <a:endParaRPr lang="bg-BG" u="sn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solidFill>
                  <a:srgbClr val="FF0000"/>
                </a:solidFill>
                <a:ea typeface="Calibri"/>
                <a:cs typeface="Times New Roman"/>
              </a:rPr>
              <a:t>Ерусалим от злато, и мед и светлина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за всичките  твои песни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ea typeface="Calibri"/>
                <a:cs typeface="Times New Roman"/>
              </a:rPr>
              <a:t>аз съм цигулка и арфа   .   / 2/ </a:t>
            </a:r>
            <a:endParaRPr lang="bg-BG" dirty="0">
              <a:ea typeface="Calibri"/>
              <a:cs typeface="Times New Roman"/>
            </a:endParaRP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u="sng" dirty="0">
                <a:solidFill>
                  <a:srgbClr val="FF0000"/>
                </a:solidFill>
                <a:ea typeface="Calibri"/>
                <a:cs typeface="Times New Roman"/>
              </a:rPr>
              <a:t>2</a:t>
            </a:r>
            <a:r>
              <a:rPr lang="bg-BG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. Върнахме </a:t>
            </a:r>
            <a:r>
              <a:rPr lang="bg-BG" b="1" u="sng" dirty="0">
                <a:solidFill>
                  <a:srgbClr val="FF0000"/>
                </a:solidFill>
                <a:ea typeface="Calibri"/>
                <a:cs typeface="Times New Roman"/>
              </a:rPr>
              <a:t>се към водните кладенци 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>
                <a:ea typeface="Calibri"/>
                <a:cs typeface="Times New Roman"/>
              </a:rPr>
              <a:t>на пазара и площада</a:t>
            </a:r>
            <a:r>
              <a:rPr lang="bg-BG" b="1" dirty="0" smtClean="0">
                <a:ea typeface="Calibri"/>
                <a:cs typeface="Times New Roman"/>
              </a:rPr>
              <a:t>, шофара зове в храма,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 smtClean="0">
                <a:ea typeface="Calibri"/>
                <a:cs typeface="Times New Roman"/>
              </a:rPr>
              <a:t>в античния град,</a:t>
            </a:r>
            <a:endParaRPr lang="bg-BG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 smtClean="0">
                <a:ea typeface="Calibri"/>
                <a:cs typeface="Times New Roman"/>
              </a:rPr>
              <a:t>  </a:t>
            </a:r>
            <a:r>
              <a:rPr lang="bg-BG" b="1" dirty="0" smtClean="0">
                <a:ea typeface="Calibri"/>
                <a:cs typeface="Times New Roman"/>
              </a:rPr>
              <a:t>и </a:t>
            </a:r>
            <a:r>
              <a:rPr lang="bg-BG" b="1" dirty="0">
                <a:ea typeface="Calibri"/>
                <a:cs typeface="Times New Roman"/>
              </a:rPr>
              <a:t>в пещерите,които са в </a:t>
            </a:r>
            <a:r>
              <a:rPr lang="bg-BG" b="1" dirty="0" smtClean="0">
                <a:ea typeface="Calibri"/>
                <a:cs typeface="Times New Roman"/>
              </a:rPr>
              <a:t>скалата</a:t>
            </a:r>
            <a:r>
              <a:rPr lang="en-US" b="1" dirty="0" smtClean="0">
                <a:ea typeface="Calibri"/>
                <a:cs typeface="Times New Roman"/>
              </a:rPr>
              <a:t> </a:t>
            </a:r>
            <a:r>
              <a:rPr lang="bg-BG" b="1" dirty="0" smtClean="0">
                <a:ea typeface="Calibri"/>
                <a:cs typeface="Times New Roman"/>
              </a:rPr>
              <a:t>сияят хиляди слънца,</a:t>
            </a:r>
            <a:endParaRPr lang="bg-BG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 smtClean="0">
                <a:ea typeface="Calibri"/>
                <a:cs typeface="Times New Roman"/>
              </a:rPr>
              <a:t>  </a:t>
            </a:r>
            <a:r>
              <a:rPr lang="bg-BG" b="1" dirty="0" smtClean="0">
                <a:ea typeface="Calibri"/>
                <a:cs typeface="Times New Roman"/>
              </a:rPr>
              <a:t>Ще </a:t>
            </a:r>
            <a:r>
              <a:rPr lang="bg-BG" b="1" dirty="0">
                <a:ea typeface="Calibri"/>
                <a:cs typeface="Times New Roman"/>
              </a:rPr>
              <a:t>се върнем към соленото </a:t>
            </a:r>
            <a:r>
              <a:rPr lang="bg-BG" b="1" dirty="0" smtClean="0">
                <a:ea typeface="Calibri"/>
                <a:cs typeface="Times New Roman"/>
              </a:rPr>
              <a:t>море и в пътя на     </a:t>
            </a:r>
            <a:r>
              <a:rPr lang="bg-BG" b="1" dirty="0" err="1" smtClean="0">
                <a:ea typeface="Calibri"/>
                <a:cs typeface="Times New Roman"/>
              </a:rPr>
              <a:t>Ерихон</a:t>
            </a:r>
            <a:r>
              <a:rPr lang="bg-BG" b="1" dirty="0" smtClean="0">
                <a:ea typeface="Calibri"/>
                <a:cs typeface="Times New Roman"/>
              </a:rPr>
              <a:t>.</a:t>
            </a:r>
            <a:endParaRPr lang="bg-BG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 smtClean="0">
                <a:ea typeface="Calibri"/>
                <a:cs typeface="Times New Roman"/>
              </a:rPr>
              <a:t>      </a:t>
            </a:r>
            <a:r>
              <a:rPr lang="bg-BG" b="1" u="sng" dirty="0" smtClean="0">
                <a:ea typeface="Calibri"/>
                <a:cs typeface="Times New Roman"/>
              </a:rPr>
              <a:t>Припев</a:t>
            </a:r>
            <a:r>
              <a:rPr lang="bg-BG" b="1" u="sng" dirty="0">
                <a:ea typeface="Calibri"/>
                <a:cs typeface="Times New Roman"/>
              </a:rPr>
              <a:t>:</a:t>
            </a:r>
            <a:endParaRPr lang="bg-BG" u="sn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>
                <a:solidFill>
                  <a:srgbClr val="FF0000"/>
                </a:solidFill>
                <a:ea typeface="Calibri"/>
                <a:cs typeface="Times New Roman"/>
              </a:rPr>
              <a:t>Ерусалим от злато, и мед и светлина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>
                <a:ea typeface="Calibri"/>
                <a:cs typeface="Times New Roman"/>
              </a:rPr>
              <a:t>за всичките  твои песни</a:t>
            </a:r>
            <a:endParaRPr lang="bg-BG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b="1" dirty="0">
                <a:ea typeface="Calibri"/>
                <a:cs typeface="Times New Roman"/>
              </a:rPr>
              <a:t>аз съм цигулка и арфа   .   / 2/ </a:t>
            </a:r>
            <a:endParaRPr lang="bg-BG" dirty="0">
              <a:ea typeface="Calibri"/>
              <a:cs typeface="Times New Roman"/>
            </a:endParaRP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sz="9600" b="1" u="sng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u="sng" smtClean="0">
                <a:solidFill>
                  <a:srgbClr val="FF0000"/>
                </a:solidFill>
                <a:ea typeface="Calibri"/>
                <a:cs typeface="Times New Roman"/>
              </a:rPr>
              <a:t>3. Но </a:t>
            </a:r>
            <a:r>
              <a:rPr lang="bg-BG" sz="11200" b="1" u="sng" dirty="0">
                <a:solidFill>
                  <a:srgbClr val="FF0000"/>
                </a:solidFill>
                <a:ea typeface="Calibri"/>
                <a:cs typeface="Times New Roman"/>
              </a:rPr>
              <a:t>идвам днес да пея на теб</a:t>
            </a:r>
            <a:r>
              <a:rPr lang="bg-BG" sz="112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, да </a:t>
            </a:r>
            <a:r>
              <a:rPr lang="bg-BG" sz="11200" b="1" u="sng" dirty="0">
                <a:solidFill>
                  <a:srgbClr val="FF0000"/>
                </a:solidFill>
                <a:ea typeface="Calibri"/>
                <a:cs typeface="Times New Roman"/>
              </a:rPr>
              <a:t>вържа венци,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>
                <a:ea typeface="Calibri"/>
                <a:cs typeface="Times New Roman"/>
              </a:rPr>
              <a:t>Аз съм най-малкият от  синовете ти </a:t>
            </a:r>
            <a:r>
              <a:rPr lang="bg-BG" sz="11200" b="1" dirty="0" smtClean="0">
                <a:ea typeface="Calibri"/>
                <a:cs typeface="Times New Roman"/>
              </a:rPr>
              <a:t>и последния от поетите ти,</a:t>
            </a:r>
            <a:endParaRPr lang="en-US" sz="11200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1200" dirty="0" smtClean="0">
                <a:ea typeface="Calibri"/>
                <a:cs typeface="Times New Roman"/>
              </a:rPr>
              <a:t>  </a:t>
            </a:r>
            <a:r>
              <a:rPr lang="bg-BG" sz="11200" b="1" dirty="0" smtClean="0">
                <a:ea typeface="Calibri"/>
                <a:cs typeface="Times New Roman"/>
              </a:rPr>
              <a:t>Името </a:t>
            </a:r>
            <a:r>
              <a:rPr lang="bg-BG" sz="11200" b="1" dirty="0">
                <a:ea typeface="Calibri"/>
                <a:cs typeface="Times New Roman"/>
              </a:rPr>
              <a:t>ти гори в устните </a:t>
            </a:r>
            <a:r>
              <a:rPr lang="bg-BG" sz="11200" b="1" dirty="0" smtClean="0">
                <a:ea typeface="Calibri"/>
                <a:cs typeface="Times New Roman"/>
              </a:rPr>
              <a:t>като целувката на </a:t>
            </a:r>
            <a:r>
              <a:rPr lang="bg-BG" sz="11200" b="1" dirty="0" err="1" smtClean="0">
                <a:ea typeface="Calibri"/>
                <a:cs typeface="Times New Roman"/>
              </a:rPr>
              <a:t>серафим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 smtClean="0">
                <a:ea typeface="Calibri"/>
                <a:cs typeface="Times New Roman"/>
              </a:rPr>
              <a:t>Не </a:t>
            </a:r>
            <a:r>
              <a:rPr lang="bg-BG" sz="11200" b="1" dirty="0">
                <a:ea typeface="Calibri"/>
                <a:cs typeface="Times New Roman"/>
              </a:rPr>
              <a:t>мога да те забравя </a:t>
            </a:r>
            <a:r>
              <a:rPr lang="bg-BG" sz="11200" b="1" dirty="0" err="1">
                <a:ea typeface="Calibri"/>
                <a:cs typeface="Times New Roman"/>
              </a:rPr>
              <a:t>Ерусалиме</a:t>
            </a:r>
            <a:r>
              <a:rPr lang="bg-BG" sz="11200" b="1" dirty="0" smtClean="0">
                <a:ea typeface="Calibri"/>
                <a:cs typeface="Times New Roman"/>
              </a:rPr>
              <a:t>, Който си целия от злато!</a:t>
            </a:r>
            <a:endParaRPr lang="bg-BG" sz="11200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1200" dirty="0" smtClean="0">
                <a:ea typeface="Calibri"/>
                <a:cs typeface="Times New Roman"/>
              </a:rPr>
              <a:t>             </a:t>
            </a:r>
            <a:r>
              <a:rPr lang="bg-BG" sz="11200" b="1" u="sng" dirty="0" smtClean="0">
                <a:ea typeface="Calibri"/>
                <a:cs typeface="Times New Roman"/>
              </a:rPr>
              <a:t>Припев</a:t>
            </a:r>
            <a:r>
              <a:rPr lang="bg-BG" sz="11200" b="1" u="sng" dirty="0">
                <a:ea typeface="Calibri"/>
                <a:cs typeface="Times New Roman"/>
              </a:rPr>
              <a:t>: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>
                <a:solidFill>
                  <a:srgbClr val="FF0000"/>
                </a:solidFill>
                <a:ea typeface="Calibri"/>
                <a:cs typeface="Times New Roman"/>
              </a:rPr>
              <a:t>Ерусалим от злато, и мед и светлина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>
                <a:ea typeface="Calibri"/>
                <a:cs typeface="Times New Roman"/>
              </a:rPr>
              <a:t>за всичките  твои песни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>
                <a:ea typeface="Calibri"/>
                <a:cs typeface="Times New Roman"/>
              </a:rPr>
              <a:t>аз съм цигулка и арфа   .   / 2/ 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bg-BG" sz="11200" b="1" dirty="0">
                <a:ea typeface="Calibri"/>
                <a:cs typeface="Times New Roman"/>
              </a:rPr>
              <a:t> 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11200" b="1" dirty="0">
                <a:ea typeface="Calibri"/>
                <a:cs typeface="Times New Roman"/>
              </a:rPr>
              <a:t> </a:t>
            </a:r>
            <a:endParaRPr lang="bg-BG" sz="1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9600" b="1" dirty="0">
                <a:ea typeface="Calibri"/>
                <a:cs typeface="Times New Roman"/>
              </a:rPr>
              <a:t> </a:t>
            </a:r>
            <a:endParaRPr lang="bg-BG" sz="9600" dirty="0">
              <a:ea typeface="Calibri"/>
              <a:cs typeface="Times New Roman"/>
            </a:endParaRP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213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тема</vt:lpstr>
      <vt:lpstr>ЕРУСАЛИМ ОТ ЗЛАТО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ЕРУСАЛИМ ОТ ЗЛАТО</dc:title>
  <dc:creator>user7</dc:creator>
  <cp:lastModifiedBy>Trifon Trifonov</cp:lastModifiedBy>
  <cp:revision>7</cp:revision>
  <dcterms:created xsi:type="dcterms:W3CDTF">2011-12-16T22:14:45Z</dcterms:created>
  <dcterms:modified xsi:type="dcterms:W3CDTF">2016-02-27T02:45:41Z</dcterms:modified>
</cp:coreProperties>
</file>