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9" r:id="rId3"/>
    <p:sldId id="261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1B1B1B"/>
    <a:srgbClr val="1D1D1D"/>
    <a:srgbClr val="1F1F1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B418DAC-6495-45C5-A3B4-80B062CAF50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C5F3B6-E7D9-4D48-9A09-3C0D85E325C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036269-1748-4F89-88BB-CAC877EAFEE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DC5C83-EC13-4F2E-8D67-58DAE994980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F1C023FF-FEB1-4510-9CEB-8FB36B3CC00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34AFA0-BEF7-49A9-BC2D-800C47D79FB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3F55BC-C3D2-4C16-B344-D3C87DC3FDB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819B69-CDB1-444C-A22E-9A7B9B5DB15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99734A-1C6D-4A8D-ABB4-53F7F96D2F8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A13CEE-60FA-4089-8221-6579B02A82F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D72B4BA1-4178-4079-B8E6-6BB8427D75D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2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FCB072B3-AB68-42A8-9D9D-092DFCF0109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6;&#1072;&#1073;o&#1090;&#1085;&#1080;\01%20-%20&#1062;&#1066;&#1056;&#1050;&#1054;&#1042;&#1053;&#1048;%20&#1055;&#1045;&#1057;&#1053;&#1040;&#1056;&#1050;&#1048;\69%20-%20&#1058;&#1080;&#1093;&#1072;%20&#1085;&#1086;&#1097;!%20&#1057;&#1074;&#1103;&#1090;&#1072;%20&#1085;&#1086;&#1097;!\69sinia.MID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3071810"/>
            <a:ext cx="4548219" cy="3411164"/>
          </a:xfrm>
          <a:prstGeom prst="roundRect">
            <a:avLst>
              <a:gd name="adj" fmla="val 16667"/>
            </a:avLst>
          </a:prstGeom>
          <a:ln w="57150">
            <a:solidFill>
              <a:srgbClr val="FFC0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-26988"/>
            <a:ext cx="871540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tabLst>
                <a:tab pos="228600" algn="l"/>
              </a:tabLst>
              <a:defRPr/>
            </a:pPr>
            <a:r>
              <a:rPr lang="en-US" sz="3600" b="1" i="1" dirty="0" smtClean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Monotype Corsiva" pitchFamily="66" charset="0"/>
              </a:rPr>
              <a:t>                    </a:t>
            </a:r>
            <a:r>
              <a:rPr lang="en-US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69 </a:t>
            </a:r>
            <a:endParaRPr lang="en-US" sz="3600" b="1" i="1" dirty="0">
              <a:solidFill>
                <a:schemeClr val="bg1"/>
              </a:solidFill>
              <a:effectLst>
                <a:glow rad="139700">
                  <a:srgbClr val="1B1B1B"/>
                </a:glow>
              </a:effectLst>
              <a:latin typeface="Monotype Corsiva" pitchFamily="66" charset="0"/>
            </a:endParaRPr>
          </a:p>
          <a:p>
            <a:pPr>
              <a:tabLst>
                <a:tab pos="228600" algn="l"/>
              </a:tabLst>
              <a:defRPr/>
            </a:pP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Тиха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нощ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!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Свята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нощ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!</a:t>
            </a:r>
            <a:b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</a:b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Цяла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зем</a:t>
            </a:r>
            <a:r>
              <a:rPr lang="bg-BG" sz="3200" b="1" i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я е 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в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тишина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!</a:t>
            </a:r>
            <a:b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</a:b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Виж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,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витлеемската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светла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звезда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/>
            </a:r>
            <a:b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</a:b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мъдреци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води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от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чужда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страна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,</a:t>
            </a:r>
            <a:b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</a:b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[: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дето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Христос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се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роди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!:]</a:t>
            </a:r>
          </a:p>
        </p:txBody>
      </p:sp>
      <p:pic>
        <p:nvPicPr>
          <p:cNvPr id="6150" name="69sinia.MID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59788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66786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1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5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031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/>
          <a:stretch>
            <a:fillRect/>
          </a:stretch>
        </p:blipFill>
        <p:spPr bwMode="auto">
          <a:xfrm>
            <a:off x="4214810" y="3052364"/>
            <a:ext cx="4500594" cy="3375446"/>
          </a:xfrm>
          <a:prstGeom prst="roundRect">
            <a:avLst>
              <a:gd name="adj" fmla="val 16667"/>
            </a:avLst>
          </a:prstGeom>
          <a:ln w="57150">
            <a:solidFill>
              <a:srgbClr val="FFC0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33338" y="88637"/>
            <a:ext cx="733726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tabLst>
                <a:tab pos="228600" algn="l"/>
              </a:tabLst>
              <a:defRPr/>
            </a:pP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Тиха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нощ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!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Свята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нощ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!</a:t>
            </a:r>
            <a:b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</a:b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Песен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сега</a:t>
            </a:r>
            <a:r>
              <a:rPr lang="bg-BG" sz="3200" b="1" i="1" dirty="0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на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похвала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/>
            </a:r>
            <a:b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</a:b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ангели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пеят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със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радостен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глас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,</a:t>
            </a:r>
            <a:b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</a:b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вест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за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спасение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донасят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до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нас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:</a:t>
            </a:r>
            <a:b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</a:b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[:"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Ето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,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Спасител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дойде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F1F1F"/>
                  </a:glow>
                </a:effectLst>
                <a:latin typeface="Segoe Print" pitchFamily="2" charset="0"/>
              </a:rPr>
              <a:t>!":]</a:t>
            </a:r>
          </a:p>
        </p:txBody>
      </p:sp>
    </p:spTree>
  </p:cSld>
  <p:clrMapOvr>
    <a:masterClrMapping/>
  </p:clrMapOvr>
  <p:transition spd="slow" advTm="49721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2928934"/>
            <a:ext cx="4572031" cy="3429024"/>
          </a:xfrm>
          <a:prstGeom prst="roundRect">
            <a:avLst>
              <a:gd name="adj" fmla="val 16667"/>
            </a:avLst>
          </a:prstGeom>
          <a:ln w="57150">
            <a:solidFill>
              <a:srgbClr val="FFC0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68840" y="0"/>
            <a:ext cx="7768473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tabLst>
                <a:tab pos="228600" algn="l"/>
              </a:tabLst>
              <a:defRPr/>
            </a:pP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Тиха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нощ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!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Свята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нощ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!</a:t>
            </a:r>
            <a:b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</a:b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Цяла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земя</a:t>
            </a:r>
            <a:r>
              <a:rPr lang="bg-BG" sz="3200" b="1" i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пей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с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веселба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!</a:t>
            </a:r>
            <a:b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</a:b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Почит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на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Бога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нек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всеки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даде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,</a:t>
            </a:r>
            <a:b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</a:b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че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между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нас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днес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Спасител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дойде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!</a:t>
            </a:r>
            <a:b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</a:b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[: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Мир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за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всегда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на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земя</a:t>
            </a:r>
            <a:r>
              <a:rPr lang="en-US" sz="3200" b="1" i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!:]</a:t>
            </a:r>
          </a:p>
        </p:txBody>
      </p:sp>
    </p:spTree>
  </p:cSld>
  <p:clrMapOvr>
    <a:masterClrMapping/>
  </p:clrMapOvr>
  <p:transition spd="slow" advTm="54578">
    <p:split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36</TotalTime>
  <Words>20</Words>
  <Application>Microsoft Office PowerPoint</Application>
  <PresentationFormat>Презентация на цял екран (4:3)</PresentationFormat>
  <Paragraphs>4</Paragraphs>
  <Slides>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3</vt:i4>
      </vt:variant>
    </vt:vector>
  </HeadingPairs>
  <TitlesOfParts>
    <vt:vector size="4" baseType="lpstr">
      <vt:lpstr>Equity</vt:lpstr>
      <vt:lpstr>Слайд 1</vt:lpstr>
      <vt:lpstr>Слайд 2</vt:lpstr>
      <vt:lpstr>Слайд 3</vt:lpstr>
    </vt:vector>
  </TitlesOfParts>
  <Company>CASD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TrifonTrifonow</dc:creator>
  <cp:lastModifiedBy>Trifon</cp:lastModifiedBy>
  <cp:revision>14</cp:revision>
  <dcterms:created xsi:type="dcterms:W3CDTF">2005-09-27T19:20:22Z</dcterms:created>
  <dcterms:modified xsi:type="dcterms:W3CDTF">2010-12-24T14:56:34Z</dcterms:modified>
</cp:coreProperties>
</file>