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14" autoAdjust="0"/>
  </p:normalViewPr>
  <p:slideViewPr>
    <p:cSldViewPr>
      <p:cViewPr varScale="1">
        <p:scale>
          <a:sx n="67" d="100"/>
          <a:sy n="67" d="100"/>
        </p:scale>
        <p:origin x="-7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F8C743C-754D-4AEF-83B1-EE9BBEB552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2225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8A43DC-79A8-434B-AADA-0EEF74FF415E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E05E0C5-F6BF-47CE-B4BB-3EA7749FFA8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9859F2-0E2B-4CC7-B930-58884E4110C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2A21A-75A8-4927-906E-E4DAD9DD61F9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2F84C-ECAB-4110-98EF-B5F4597C4CE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097B34E6-914D-4873-9C26-3240A238A29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8ACD41-B101-4CE1-BB98-A844A27606D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997E0-94E4-4113-B09B-947B0D72A332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45752-2001-4106-917E-E4022E90929B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60027-EFD1-4C1A-A5A8-ADFD0C9E244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072B-E2DA-4BEB-A92C-B28576F9DC5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CD27FFF7-8DEF-4365-856A-D8AA7F7FAD0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A0872414-FA1A-4683-B737-A042D632515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7" Type="http://schemas.openxmlformats.org/officeDocument/2006/relationships/image" Target="../media/image3.png"/><Relationship Id="rId2" Type="http://schemas.microsoft.com/office/2007/relationships/media" Target="../media/media1.MID"/><Relationship Id="rId1" Type="http://schemas.openxmlformats.org/officeDocument/2006/relationships/tags" Target="../tags/tag1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WordArt 6"/>
          <p:cNvSpPr>
            <a:spLocks noChangeArrowheads="1" noChangeShapeType="1" noTextEdit="1"/>
          </p:cNvSpPr>
          <p:nvPr/>
        </p:nvSpPr>
        <p:spPr bwMode="auto">
          <a:xfrm>
            <a:off x="250825" y="3044846"/>
            <a:ext cx="8620125" cy="3455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Аз зная, че тук Христос дойде 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за мен презря Своя трон в небе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и човешка плът Той прие за мен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на кръст умря, аз да съм спасен.</a:t>
            </a:r>
            <a:endParaRPr lang="bg-BG" sz="48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04664"/>
            <a:ext cx="3251633" cy="24207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71zSong.MI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0" y="6196034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3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107950" y="3071810"/>
            <a:ext cx="8896350" cy="3643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Но зная аз, пак ще дойде Той,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 ще дойде знам с ангели безброй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и на грях и смърт Той ще сложи край,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земята пак ще превърне в рай.</a:t>
            </a:r>
            <a:endParaRPr lang="bg-BG" sz="48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2700000" algn="ctr" rotWithShape="0">
                  <a:schemeClr val="tx1">
                    <a:alpha val="50000"/>
                  </a:schemeClr>
                </a:outerShdw>
              </a:effectLst>
              <a:latin typeface="Impact"/>
            </a:endParaRPr>
          </a:p>
        </p:txBody>
      </p:sp>
      <p:pic>
        <p:nvPicPr>
          <p:cNvPr id="3" name="Picture 2" descr="71 ж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13" y="357166"/>
            <a:ext cx="3333774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Tm="25000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339725" y="3286124"/>
            <a:ext cx="8553450" cy="335758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Исусе мой, аз Те чакам днес, 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разнасям вред тази блага вест,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вярвам, че кога в слава се явиш,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вечен живот Ти ще ми дариш. </a:t>
            </a:r>
            <a:endParaRPr lang="bg-BG" sz="48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lin ang="2700000" scaled="1"/>
              </a:gradFill>
              <a:effectLst>
                <a:outerShdw dist="107763" dir="2700000" algn="ctr" rotWithShape="0">
                  <a:schemeClr val="tx1">
                    <a:alpha val="50000"/>
                  </a:schemeClr>
                </a:outerShdw>
              </a:effectLst>
              <a:latin typeface="Impact"/>
            </a:endParaRPr>
          </a:p>
        </p:txBody>
      </p:sp>
      <p:pic>
        <p:nvPicPr>
          <p:cNvPr id="3" name="Picture 2" descr="71 ж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13" y="357166"/>
            <a:ext cx="3333774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Tm="27000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4"/>
          <p:cNvSpPr>
            <a:spLocks noChangeArrowheads="1" noChangeShapeType="1" noTextEdit="1"/>
          </p:cNvSpPr>
          <p:nvPr/>
        </p:nvSpPr>
        <p:spPr bwMode="auto">
          <a:xfrm>
            <a:off x="204788" y="3429000"/>
            <a:ext cx="8615362" cy="3262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Копнея за тоз тържествен ден, 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когато ще съм на век блажен.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Днес сърцето ми пей на Теб хвала</a:t>
            </a:r>
          </a:p>
          <a:p>
            <a:pPr algn="ctr"/>
            <a:r>
              <a:rPr lang="ru-RU" sz="48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</a:gradFill>
                <a:effectLst>
                  <a:outerShdw dist="107763" dir="2700000" algn="ctr" rotWithShape="0">
                    <a:schemeClr val="tx1">
                      <a:alpha val="50000"/>
                    </a:schemeClr>
                  </a:outerShdw>
                </a:effectLst>
                <a:latin typeface="Impact"/>
              </a:rPr>
              <a:t>и Те зове, Господи ела!</a:t>
            </a:r>
            <a:endParaRPr lang="bg-BG" sz="48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100000" t="100000"/>
                </a:path>
              </a:gradFill>
              <a:effectLst>
                <a:outerShdw dist="107763" dir="2700000" algn="ctr" rotWithShape="0">
                  <a:schemeClr val="tx1">
                    <a:alpha val="50000"/>
                  </a:schemeClr>
                </a:outerShdw>
              </a:effectLst>
              <a:latin typeface="Impact"/>
            </a:endParaRPr>
          </a:p>
        </p:txBody>
      </p:sp>
      <p:pic>
        <p:nvPicPr>
          <p:cNvPr id="3" name="Picture 2" descr="71 ж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437086"/>
            <a:ext cx="3286148" cy="25230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Tm="37544">
    <p:blind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73</TotalTime>
  <Words>121</Words>
  <Application>Microsoft Office PowerPoint</Application>
  <PresentationFormat>Презентация на цял екран (4:3)</PresentationFormat>
  <Paragraphs>17</Paragraphs>
  <Slides>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</vt:i4>
      </vt:variant>
    </vt:vector>
  </HeadingPairs>
  <TitlesOfParts>
    <vt:vector size="5" baseType="lpstr">
      <vt:lpstr>Equity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 зная, че тук  Христос дойде  за мен презря Своя  трон в небе и човешка плът  Той прие за мен на кръст умря,  аз да съм спасен</dc:title>
  <dc:creator>x</dc:creator>
  <cp:lastModifiedBy>Trifon</cp:lastModifiedBy>
  <cp:revision>23</cp:revision>
  <dcterms:created xsi:type="dcterms:W3CDTF">2001-01-15T08:47:28Z</dcterms:created>
  <dcterms:modified xsi:type="dcterms:W3CDTF">2013-12-20T19:21:39Z</dcterms:modified>
</cp:coreProperties>
</file>