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3" r:id="rId4"/>
    <p:sldId id="264" r:id="rId5"/>
    <p:sldId id="261" r:id="rId6"/>
    <p:sldId id="265" r:id="rId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1D0E09"/>
    <a:srgbClr val="20100A"/>
    <a:srgbClr val="1A0D0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82B88F8A-2178-4FB0-8623-BD919E8B7DD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DAA913-2982-42D2-B6E0-46EF8339D71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A8D3B5-F445-4788-85B3-5C2E963F013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009610-63E8-4C4B-AC26-EACABEFE879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pPr>
              <a:defRPr/>
            </a:pPr>
            <a:fld id="{3403F977-338D-402C-9F5F-F9732EADE72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D0E1D4-CCB1-40E3-A0F1-340D26F30EC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107D5C-15E7-451A-B372-EC5F853BA03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F26099-C4F7-4079-807C-9A0EFB94155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4CB8DC-358E-47F6-87DA-A9CA21FEB4A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38AE26-ADC4-460F-BFEB-F778FE6345A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pPr>
              <a:defRPr/>
            </a:pPr>
            <a:fld id="{9C73957C-AE1F-40F4-A547-D288EB12C53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DB2948A3-8505-4791-901D-CC380ECB4B8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TT%2009.2010\02%20-%20&#1055;&#1045;&#1057;&#1053;&#1048;\01%20-%20&#1055;&#1045;&#1057;&#1053;&#1040;&#1056;&#1050;&#1048;%20&#1089;&#1080;&#1084;&#1073;&#1077;&#1082;\04%20-%20&#1057;&#1048;&#1053;&#1048;%20&#1055;&#1045;&#1057;&#1053;&#1040;&#1056;&#1050;&#1048;\11%20-%20&#1042;%20&#1084;&#1072;&#1083;&#1082;&#1086;%20&#1075;&#1088;&#1072;&#1076;&#1095;&#1077;\011%20V%20malko%20gradche.wav" TargetMode="Externa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TT\PESNI\01%20-%20CYRKOVNI%20PESNARKI\61%20-\69\69sinia.MID" TargetMode="Externa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125429" y="3970338"/>
            <a:ext cx="6804025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bg-BG" sz="4400" b="1" dirty="0">
                <a:solidFill>
                  <a:schemeClr val="bg1"/>
                </a:solidFill>
                <a:effectLst>
                  <a:glow rad="101600">
                    <a:srgbClr val="20100A"/>
                  </a:glow>
                </a:effectLst>
                <a:latin typeface="Monotype Corsiva" pitchFamily="66" charset="0"/>
              </a:rPr>
              <a:t>В малко градче във късна нощ</a:t>
            </a:r>
          </a:p>
          <a:p>
            <a:pPr>
              <a:defRPr/>
            </a:pPr>
            <a:r>
              <a:rPr lang="bg-BG" sz="4400" b="1" dirty="0">
                <a:solidFill>
                  <a:schemeClr val="bg1"/>
                </a:solidFill>
                <a:effectLst>
                  <a:glow rad="101600">
                    <a:srgbClr val="20100A"/>
                  </a:glow>
                </a:effectLst>
                <a:latin typeface="Monotype Corsiva" pitchFamily="66" charset="0"/>
              </a:rPr>
              <a:t>ярка звезда изгря в нощта</a:t>
            </a:r>
          </a:p>
          <a:p>
            <a:pPr>
              <a:defRPr/>
            </a:pPr>
            <a:r>
              <a:rPr lang="bg-BG" sz="4400" b="1" dirty="0">
                <a:solidFill>
                  <a:schemeClr val="bg1"/>
                </a:solidFill>
                <a:effectLst>
                  <a:glow rad="101600">
                    <a:srgbClr val="20100A"/>
                  </a:glow>
                </a:effectLst>
                <a:latin typeface="Monotype Corsiva" pitchFamily="66" charset="0"/>
              </a:rPr>
              <a:t>в студени ясли се роди</a:t>
            </a:r>
          </a:p>
          <a:p>
            <a:pPr>
              <a:defRPr/>
            </a:pPr>
            <a:r>
              <a:rPr lang="bg-BG" sz="4400" b="1" dirty="0">
                <a:solidFill>
                  <a:schemeClr val="bg1"/>
                </a:solidFill>
                <a:effectLst>
                  <a:glow rad="101600">
                    <a:srgbClr val="20100A"/>
                  </a:glow>
                </a:effectLst>
                <a:latin typeface="Monotype Corsiva" pitchFamily="66" charset="0"/>
              </a:rPr>
              <a:t>Исус Христос да ни спаси.</a:t>
            </a:r>
            <a:endParaRPr lang="en-US" sz="4400" b="1" dirty="0">
              <a:solidFill>
                <a:schemeClr val="bg1"/>
              </a:solidFill>
              <a:effectLst>
                <a:glow rad="101600">
                  <a:srgbClr val="20100A"/>
                </a:glow>
              </a:effectLst>
              <a:latin typeface="Monotype Corsiva" pitchFamily="66" charset="0"/>
            </a:endParaRPr>
          </a:p>
        </p:txBody>
      </p:sp>
      <p:sp>
        <p:nvSpPr>
          <p:cNvPr id="2051" name="Rectangle 5"/>
          <p:cNvSpPr>
            <a:spLocks noChangeArrowheads="1"/>
          </p:cNvSpPr>
          <p:nvPr/>
        </p:nvSpPr>
        <p:spPr bwMode="auto">
          <a:xfrm>
            <a:off x="1789099" y="2595562"/>
            <a:ext cx="8540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bg-BG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11</a:t>
            </a:r>
            <a:endParaRPr lang="en-US" sz="4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lgerian" pitchFamily="82" charset="0"/>
            </a:endParaRPr>
          </a:p>
        </p:txBody>
      </p:sp>
      <p:pic>
        <p:nvPicPr>
          <p:cNvPr id="3078" name="011 V malko gradche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459788" y="6381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11 с 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7090" y="71414"/>
            <a:ext cx="4362628" cy="2857520"/>
          </a:xfrm>
          <a:prstGeom prst="roundRect">
            <a:avLst>
              <a:gd name="adj" fmla="val 16667"/>
            </a:avLst>
          </a:prstGeom>
          <a:ln>
            <a:solidFill>
              <a:srgbClr val="FFC000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advTm="2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6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6"/>
          <p:cNvSpPr txBox="1">
            <a:spLocks noChangeArrowheads="1"/>
          </p:cNvSpPr>
          <p:nvPr/>
        </p:nvSpPr>
        <p:spPr bwMode="auto">
          <a:xfrm>
            <a:off x="228620" y="3897313"/>
            <a:ext cx="7129462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4400" b="1" dirty="0">
                <a:solidFill>
                  <a:schemeClr val="bg1"/>
                </a:solidFill>
                <a:effectLst>
                  <a:glow rad="101600">
                    <a:srgbClr val="1A0D08"/>
                  </a:glow>
                </a:effectLst>
                <a:latin typeface="Monotype Corsiva" pitchFamily="66" charset="0"/>
              </a:rPr>
              <a:t>/Ти тръгни</a:t>
            </a:r>
            <a:endParaRPr lang="en-US" sz="4400" b="1" dirty="0">
              <a:solidFill>
                <a:schemeClr val="bg1"/>
              </a:solidFill>
              <a:effectLst>
                <a:glow rad="101600">
                  <a:srgbClr val="1A0D08"/>
                </a:glow>
              </a:effectLst>
              <a:latin typeface="Monotype Corsiva" pitchFamily="66" charset="0"/>
            </a:endParaRPr>
          </a:p>
          <a:p>
            <a:r>
              <a:rPr lang="en-US" sz="4400" b="1" dirty="0">
                <a:solidFill>
                  <a:schemeClr val="bg1"/>
                </a:solidFill>
                <a:effectLst>
                  <a:glow rad="101600">
                    <a:srgbClr val="1A0D08"/>
                  </a:glow>
                </a:effectLst>
                <a:latin typeface="Monotype Corsiva" pitchFamily="66" charset="0"/>
              </a:rPr>
              <a:t>	</a:t>
            </a:r>
            <a:r>
              <a:rPr lang="bg-BG" sz="4400" b="1" dirty="0">
                <a:solidFill>
                  <a:schemeClr val="bg1"/>
                </a:solidFill>
                <a:effectLst>
                  <a:glow rad="101600">
                    <a:srgbClr val="1A0D08"/>
                  </a:glow>
                </a:effectLst>
                <a:latin typeface="Monotype Corsiva" pitchFamily="66" charset="0"/>
              </a:rPr>
              <a:t>тази звезда намери.</a:t>
            </a:r>
          </a:p>
          <a:p>
            <a:r>
              <a:rPr lang="bg-BG" sz="4400" b="1" dirty="0">
                <a:solidFill>
                  <a:schemeClr val="bg1"/>
                </a:solidFill>
                <a:effectLst>
                  <a:glow rad="101600">
                    <a:srgbClr val="1A0D08"/>
                  </a:glow>
                </a:effectLst>
                <a:latin typeface="Monotype Corsiva" pitchFamily="66" charset="0"/>
              </a:rPr>
              <a:t>Нека тя</a:t>
            </a:r>
            <a:endParaRPr lang="en-US" sz="4400" b="1" dirty="0">
              <a:solidFill>
                <a:schemeClr val="bg1"/>
              </a:solidFill>
              <a:effectLst>
                <a:glow rad="101600">
                  <a:srgbClr val="1A0D08"/>
                </a:glow>
              </a:effectLst>
              <a:latin typeface="Monotype Corsiva" pitchFamily="66" charset="0"/>
            </a:endParaRPr>
          </a:p>
          <a:p>
            <a:r>
              <a:rPr lang="en-US" sz="4400" b="1" dirty="0">
                <a:solidFill>
                  <a:schemeClr val="bg1"/>
                </a:solidFill>
                <a:effectLst>
                  <a:glow rad="101600">
                    <a:srgbClr val="1A0D08"/>
                  </a:glow>
                </a:effectLst>
                <a:latin typeface="Monotype Corsiva" pitchFamily="66" charset="0"/>
              </a:rPr>
              <a:t>	</a:t>
            </a:r>
            <a:r>
              <a:rPr lang="bg-BG" sz="4400" b="1" dirty="0">
                <a:solidFill>
                  <a:schemeClr val="bg1"/>
                </a:solidFill>
                <a:effectLst>
                  <a:glow rad="101600">
                    <a:srgbClr val="1A0D08"/>
                  </a:glow>
                </a:effectLst>
                <a:latin typeface="Monotype Corsiva" pitchFamily="66" charset="0"/>
              </a:rPr>
              <a:t>в </a:t>
            </a:r>
            <a:r>
              <a:rPr lang="bg-BG" sz="4400" b="1" dirty="0" err="1">
                <a:solidFill>
                  <a:schemeClr val="bg1"/>
                </a:solidFill>
                <a:effectLst>
                  <a:glow rad="101600">
                    <a:srgbClr val="1A0D08"/>
                  </a:glow>
                </a:effectLst>
                <a:latin typeface="Monotype Corsiva" pitchFamily="66" charset="0"/>
              </a:rPr>
              <a:t>твойто</a:t>
            </a:r>
            <a:r>
              <a:rPr lang="bg-BG" sz="4400" b="1" dirty="0">
                <a:solidFill>
                  <a:schemeClr val="bg1"/>
                </a:solidFill>
                <a:effectLst>
                  <a:glow rad="101600">
                    <a:srgbClr val="1A0D08"/>
                  </a:glow>
                </a:effectLst>
                <a:latin typeface="Monotype Corsiva" pitchFamily="66" charset="0"/>
              </a:rPr>
              <a:t> сърце да гори. /2</a:t>
            </a:r>
            <a:endParaRPr lang="en-US" sz="4400" b="1" dirty="0">
              <a:effectLst>
                <a:glow rad="101600">
                  <a:srgbClr val="1A0D08"/>
                </a:glow>
              </a:effectLst>
              <a:latin typeface="Monotype Corsiva" pitchFamily="66" charset="0"/>
            </a:endParaRPr>
          </a:p>
        </p:txBody>
      </p:sp>
      <p:pic>
        <p:nvPicPr>
          <p:cNvPr id="3" name="Picture 2" descr="11 с 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9966" y="-24"/>
            <a:ext cx="4349752" cy="3262314"/>
          </a:xfrm>
          <a:prstGeom prst="roundRect">
            <a:avLst>
              <a:gd name="adj" fmla="val 16667"/>
            </a:avLst>
          </a:prstGeom>
          <a:ln>
            <a:solidFill>
              <a:srgbClr val="FFC000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advTm="29472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0"/>
            <a:ext cx="4333873" cy="3250405"/>
          </a:xfrm>
          <a:prstGeom prst="roundRect">
            <a:avLst>
              <a:gd name="adj" fmla="val 16667"/>
            </a:avLst>
          </a:prstGeom>
          <a:ln>
            <a:solidFill>
              <a:srgbClr val="FFC000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322280" y="3628629"/>
            <a:ext cx="6821488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tabLst>
                <a:tab pos="228600" algn="l"/>
              </a:tabLst>
              <a:defRPr/>
            </a:pPr>
            <a:r>
              <a:rPr lang="bg-BG" sz="4400" b="1" dirty="0">
                <a:solidFill>
                  <a:schemeClr val="bg1"/>
                </a:solidFill>
                <a:effectLst>
                  <a:glow rad="101600">
                    <a:srgbClr val="20100A"/>
                  </a:glow>
                </a:effectLst>
                <a:latin typeface="Monotype Corsiva" pitchFamily="66" charset="0"/>
              </a:rPr>
              <a:t>И мъдреци от далечни страни</a:t>
            </a:r>
          </a:p>
          <a:p>
            <a:pPr>
              <a:tabLst>
                <a:tab pos="228600" algn="l"/>
              </a:tabLst>
              <a:defRPr/>
            </a:pPr>
            <a:r>
              <a:rPr lang="bg-BG" sz="4400" b="1" dirty="0">
                <a:solidFill>
                  <a:schemeClr val="bg1"/>
                </a:solidFill>
                <a:effectLst>
                  <a:glow rad="101600">
                    <a:srgbClr val="20100A"/>
                  </a:glow>
                </a:effectLst>
                <a:latin typeface="Monotype Corsiva" pitchFamily="66" charset="0"/>
              </a:rPr>
              <a:t>тръгнаха дар да поднесат</a:t>
            </a:r>
          </a:p>
          <a:p>
            <a:pPr>
              <a:tabLst>
                <a:tab pos="228600" algn="l"/>
              </a:tabLst>
              <a:defRPr/>
            </a:pPr>
            <a:r>
              <a:rPr lang="bg-BG" sz="4400" b="1" dirty="0" err="1">
                <a:solidFill>
                  <a:schemeClr val="bg1"/>
                </a:solidFill>
                <a:effectLst>
                  <a:glow rad="101600">
                    <a:srgbClr val="20100A"/>
                  </a:glow>
                </a:effectLst>
                <a:latin typeface="Monotype Corsiva" pitchFamily="66" charset="0"/>
              </a:rPr>
              <a:t>ливан</a:t>
            </a:r>
            <a:r>
              <a:rPr lang="bg-BG" sz="4400" b="1" dirty="0">
                <a:solidFill>
                  <a:schemeClr val="bg1"/>
                </a:solidFill>
                <a:effectLst>
                  <a:glow rad="101600">
                    <a:srgbClr val="20100A"/>
                  </a:glow>
                </a:effectLst>
                <a:latin typeface="Monotype Corsiva" pitchFamily="66" charset="0"/>
              </a:rPr>
              <a:t> и </a:t>
            </a:r>
            <a:r>
              <a:rPr lang="bg-BG" sz="4400" b="1" dirty="0" err="1">
                <a:solidFill>
                  <a:schemeClr val="bg1"/>
                </a:solidFill>
                <a:effectLst>
                  <a:glow rad="101600">
                    <a:srgbClr val="20100A"/>
                  </a:glow>
                </a:effectLst>
                <a:latin typeface="Monotype Corsiva" pitchFamily="66" charset="0"/>
              </a:rPr>
              <a:t>смирна</a:t>
            </a:r>
            <a:r>
              <a:rPr lang="bg-BG" sz="4400" b="1" dirty="0">
                <a:solidFill>
                  <a:schemeClr val="bg1"/>
                </a:solidFill>
                <a:effectLst>
                  <a:glow rad="101600">
                    <a:srgbClr val="20100A"/>
                  </a:glow>
                </a:effectLst>
                <a:latin typeface="Monotype Corsiva" pitchFamily="66" charset="0"/>
              </a:rPr>
              <a:t> и злато</a:t>
            </a:r>
          </a:p>
          <a:p>
            <a:pPr>
              <a:tabLst>
                <a:tab pos="228600" algn="l"/>
              </a:tabLst>
              <a:defRPr/>
            </a:pPr>
            <a:r>
              <a:rPr lang="bg-BG" sz="4400" b="1" dirty="0">
                <a:solidFill>
                  <a:schemeClr val="bg1"/>
                </a:solidFill>
                <a:effectLst>
                  <a:glow rad="101600">
                    <a:srgbClr val="20100A"/>
                  </a:glow>
                </a:effectLst>
                <a:latin typeface="Monotype Corsiva" pitchFamily="66" charset="0"/>
              </a:rPr>
              <a:t>дар на Спасителя роден</a:t>
            </a:r>
            <a:r>
              <a:rPr lang="en-US" sz="4400" b="1" dirty="0">
                <a:solidFill>
                  <a:schemeClr val="bg1"/>
                </a:solidFill>
                <a:effectLst>
                  <a:glow rad="101600">
                    <a:srgbClr val="20100A"/>
                  </a:glow>
                </a:effectLst>
                <a:latin typeface="Monotype Corsiva" pitchFamily="66" charset="0"/>
              </a:rPr>
              <a:t>.</a:t>
            </a:r>
          </a:p>
        </p:txBody>
      </p:sp>
      <p:pic>
        <p:nvPicPr>
          <p:cNvPr id="9220" name="69sinia.MID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459788" y="6308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643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2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2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228620" y="3897313"/>
            <a:ext cx="7129462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4400" b="1" dirty="0">
                <a:solidFill>
                  <a:schemeClr val="bg1"/>
                </a:solidFill>
                <a:effectLst>
                  <a:glow rad="101600">
                    <a:srgbClr val="1A0D08"/>
                  </a:glow>
                </a:effectLst>
                <a:latin typeface="Monotype Corsiva" pitchFamily="66" charset="0"/>
              </a:rPr>
              <a:t>/Ти тръгни</a:t>
            </a:r>
            <a:endParaRPr lang="en-US" sz="4400" b="1" dirty="0">
              <a:solidFill>
                <a:schemeClr val="bg1"/>
              </a:solidFill>
              <a:effectLst>
                <a:glow rad="101600">
                  <a:srgbClr val="1A0D08"/>
                </a:glow>
              </a:effectLst>
              <a:latin typeface="Monotype Corsiva" pitchFamily="66" charset="0"/>
            </a:endParaRPr>
          </a:p>
          <a:p>
            <a:r>
              <a:rPr lang="en-US" sz="4400" b="1" dirty="0">
                <a:solidFill>
                  <a:schemeClr val="bg1"/>
                </a:solidFill>
                <a:effectLst>
                  <a:glow rad="101600">
                    <a:srgbClr val="1A0D08"/>
                  </a:glow>
                </a:effectLst>
                <a:latin typeface="Monotype Corsiva" pitchFamily="66" charset="0"/>
              </a:rPr>
              <a:t>	</a:t>
            </a:r>
            <a:r>
              <a:rPr lang="bg-BG" sz="4400" b="1" dirty="0">
                <a:solidFill>
                  <a:schemeClr val="bg1"/>
                </a:solidFill>
                <a:effectLst>
                  <a:glow rad="101600">
                    <a:srgbClr val="1A0D08"/>
                  </a:glow>
                </a:effectLst>
                <a:latin typeface="Monotype Corsiva" pitchFamily="66" charset="0"/>
              </a:rPr>
              <a:t>тази звезда намери.</a:t>
            </a:r>
          </a:p>
          <a:p>
            <a:r>
              <a:rPr lang="bg-BG" sz="4400" b="1" dirty="0">
                <a:solidFill>
                  <a:schemeClr val="bg1"/>
                </a:solidFill>
                <a:effectLst>
                  <a:glow rad="101600">
                    <a:srgbClr val="1A0D08"/>
                  </a:glow>
                </a:effectLst>
                <a:latin typeface="Monotype Corsiva" pitchFamily="66" charset="0"/>
              </a:rPr>
              <a:t>Нека тя</a:t>
            </a:r>
            <a:endParaRPr lang="en-US" sz="4400" b="1" dirty="0">
              <a:solidFill>
                <a:schemeClr val="bg1"/>
              </a:solidFill>
              <a:effectLst>
                <a:glow rad="101600">
                  <a:srgbClr val="1A0D08"/>
                </a:glow>
              </a:effectLst>
              <a:latin typeface="Monotype Corsiva" pitchFamily="66" charset="0"/>
            </a:endParaRPr>
          </a:p>
          <a:p>
            <a:r>
              <a:rPr lang="en-US" sz="4400" b="1" dirty="0">
                <a:solidFill>
                  <a:schemeClr val="bg1"/>
                </a:solidFill>
                <a:effectLst>
                  <a:glow rad="101600">
                    <a:srgbClr val="1A0D08"/>
                  </a:glow>
                </a:effectLst>
                <a:latin typeface="Monotype Corsiva" pitchFamily="66" charset="0"/>
              </a:rPr>
              <a:t>	</a:t>
            </a:r>
            <a:r>
              <a:rPr lang="bg-BG" sz="4400" b="1" dirty="0">
                <a:solidFill>
                  <a:schemeClr val="bg1"/>
                </a:solidFill>
                <a:effectLst>
                  <a:glow rad="101600">
                    <a:srgbClr val="1A0D08"/>
                  </a:glow>
                </a:effectLst>
                <a:latin typeface="Monotype Corsiva" pitchFamily="66" charset="0"/>
              </a:rPr>
              <a:t>в </a:t>
            </a:r>
            <a:r>
              <a:rPr lang="bg-BG" sz="4400" b="1" dirty="0" err="1">
                <a:solidFill>
                  <a:schemeClr val="bg1"/>
                </a:solidFill>
                <a:effectLst>
                  <a:glow rad="101600">
                    <a:srgbClr val="1A0D08"/>
                  </a:glow>
                </a:effectLst>
                <a:latin typeface="Monotype Corsiva" pitchFamily="66" charset="0"/>
              </a:rPr>
              <a:t>твойто</a:t>
            </a:r>
            <a:r>
              <a:rPr lang="bg-BG" sz="4400" b="1" dirty="0">
                <a:solidFill>
                  <a:schemeClr val="bg1"/>
                </a:solidFill>
                <a:effectLst>
                  <a:glow rad="101600">
                    <a:srgbClr val="1A0D08"/>
                  </a:glow>
                </a:effectLst>
                <a:latin typeface="Monotype Corsiva" pitchFamily="66" charset="0"/>
              </a:rPr>
              <a:t> сърце да гори. /2</a:t>
            </a:r>
            <a:endParaRPr lang="en-US" sz="4400" b="1" dirty="0">
              <a:effectLst>
                <a:glow rad="101600">
                  <a:srgbClr val="1A0D08"/>
                </a:glow>
              </a:effectLst>
              <a:latin typeface="Monotype Corsiva" pitchFamily="66" charset="0"/>
            </a:endParaRPr>
          </a:p>
        </p:txBody>
      </p:sp>
      <p:pic>
        <p:nvPicPr>
          <p:cNvPr id="4" name="Picture 3" descr="11 с 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9966" y="-24"/>
            <a:ext cx="4349752" cy="3262314"/>
          </a:xfrm>
          <a:prstGeom prst="roundRect">
            <a:avLst>
              <a:gd name="adj" fmla="val 16667"/>
            </a:avLst>
          </a:prstGeom>
          <a:ln>
            <a:solidFill>
              <a:srgbClr val="FFC000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advTm="30033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273063" y="3929066"/>
            <a:ext cx="6227763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bg-BG" sz="4400" b="1" dirty="0">
                <a:solidFill>
                  <a:schemeClr val="bg1"/>
                </a:solidFill>
                <a:effectLst>
                  <a:glow rad="101600">
                    <a:srgbClr val="1D0E09"/>
                  </a:glow>
                </a:effectLst>
                <a:latin typeface="Monotype Corsiva" pitchFamily="66" charset="0"/>
              </a:rPr>
              <a:t>И в този ден благословен</a:t>
            </a:r>
          </a:p>
          <a:p>
            <a:pPr>
              <a:defRPr/>
            </a:pPr>
            <a:r>
              <a:rPr lang="bg-BG" sz="4400" b="1" dirty="0">
                <a:solidFill>
                  <a:schemeClr val="bg1"/>
                </a:solidFill>
                <a:effectLst>
                  <a:glow rad="101600">
                    <a:srgbClr val="1D0E09"/>
                  </a:glow>
                </a:effectLst>
                <a:latin typeface="Monotype Corsiva" pitchFamily="66" charset="0"/>
              </a:rPr>
              <a:t>дойде спасение за вси</a:t>
            </a:r>
          </a:p>
          <a:p>
            <a:pPr>
              <a:defRPr/>
            </a:pPr>
            <a:r>
              <a:rPr lang="bg-BG" sz="4400" b="1" dirty="0">
                <a:solidFill>
                  <a:schemeClr val="bg1"/>
                </a:solidFill>
                <a:effectLst>
                  <a:glow rad="101600">
                    <a:srgbClr val="1D0E09"/>
                  </a:glow>
                </a:effectLst>
                <a:latin typeface="Monotype Corsiva" pitchFamily="66" charset="0"/>
              </a:rPr>
              <a:t>Нека със радост пеем ний:</a:t>
            </a:r>
            <a:br>
              <a:rPr lang="bg-BG" sz="4400" b="1" dirty="0">
                <a:solidFill>
                  <a:schemeClr val="bg1"/>
                </a:solidFill>
                <a:effectLst>
                  <a:glow rad="101600">
                    <a:srgbClr val="1D0E09"/>
                  </a:glow>
                </a:effectLst>
                <a:latin typeface="Monotype Corsiva" pitchFamily="66" charset="0"/>
              </a:rPr>
            </a:br>
            <a:r>
              <a:rPr lang="bg-BG" sz="4400" b="1" dirty="0">
                <a:solidFill>
                  <a:schemeClr val="bg1"/>
                </a:solidFill>
                <a:effectLst>
                  <a:glow rad="101600">
                    <a:srgbClr val="1D0E09"/>
                  </a:glow>
                </a:effectLst>
                <a:latin typeface="Monotype Corsiva" pitchFamily="66" charset="0"/>
              </a:rPr>
              <a:t>“Исус Христос се днес роди!”</a:t>
            </a:r>
            <a:endParaRPr lang="en-US" sz="4400" b="1" dirty="0">
              <a:solidFill>
                <a:schemeClr val="bg1"/>
              </a:solidFill>
              <a:effectLst>
                <a:glow rad="101600">
                  <a:srgbClr val="1D0E09"/>
                </a:glow>
              </a:effectLst>
              <a:latin typeface="Monotype Corsiva" pitchFamily="66" charset="0"/>
            </a:endParaRPr>
          </a:p>
        </p:txBody>
      </p:sp>
      <p:pic>
        <p:nvPicPr>
          <p:cNvPr id="3" name="Picture 2" descr="11 с 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71414"/>
            <a:ext cx="4314853" cy="3530334"/>
          </a:xfrm>
          <a:prstGeom prst="roundRect">
            <a:avLst>
              <a:gd name="adj" fmla="val 16667"/>
            </a:avLst>
          </a:prstGeom>
          <a:ln>
            <a:solidFill>
              <a:srgbClr val="FFC000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advTm="15513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228620" y="3897313"/>
            <a:ext cx="7129462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4400" b="1" dirty="0">
                <a:solidFill>
                  <a:schemeClr val="bg1"/>
                </a:solidFill>
                <a:effectLst>
                  <a:glow rad="101600">
                    <a:srgbClr val="1A0D08"/>
                  </a:glow>
                </a:effectLst>
                <a:latin typeface="Monotype Corsiva" pitchFamily="66" charset="0"/>
              </a:rPr>
              <a:t>/Ти тръгни</a:t>
            </a:r>
            <a:endParaRPr lang="en-US" sz="4400" b="1" dirty="0">
              <a:solidFill>
                <a:schemeClr val="bg1"/>
              </a:solidFill>
              <a:effectLst>
                <a:glow rad="101600">
                  <a:srgbClr val="1A0D08"/>
                </a:glow>
              </a:effectLst>
              <a:latin typeface="Monotype Corsiva" pitchFamily="66" charset="0"/>
            </a:endParaRPr>
          </a:p>
          <a:p>
            <a:r>
              <a:rPr lang="en-US" sz="4400" b="1" dirty="0">
                <a:solidFill>
                  <a:schemeClr val="bg1"/>
                </a:solidFill>
                <a:effectLst>
                  <a:glow rad="101600">
                    <a:srgbClr val="1A0D08"/>
                  </a:glow>
                </a:effectLst>
                <a:latin typeface="Monotype Corsiva" pitchFamily="66" charset="0"/>
              </a:rPr>
              <a:t>	</a:t>
            </a:r>
            <a:r>
              <a:rPr lang="bg-BG" sz="4400" b="1" dirty="0">
                <a:solidFill>
                  <a:schemeClr val="bg1"/>
                </a:solidFill>
                <a:effectLst>
                  <a:glow rad="101600">
                    <a:srgbClr val="1A0D08"/>
                  </a:glow>
                </a:effectLst>
                <a:latin typeface="Monotype Corsiva" pitchFamily="66" charset="0"/>
              </a:rPr>
              <a:t>тази звезда намери.</a:t>
            </a:r>
          </a:p>
          <a:p>
            <a:r>
              <a:rPr lang="bg-BG" sz="4400" b="1" dirty="0">
                <a:solidFill>
                  <a:schemeClr val="bg1"/>
                </a:solidFill>
                <a:effectLst>
                  <a:glow rad="101600">
                    <a:srgbClr val="1A0D08"/>
                  </a:glow>
                </a:effectLst>
                <a:latin typeface="Monotype Corsiva" pitchFamily="66" charset="0"/>
              </a:rPr>
              <a:t>Нека тя</a:t>
            </a:r>
            <a:endParaRPr lang="en-US" sz="4400" b="1" dirty="0">
              <a:solidFill>
                <a:schemeClr val="bg1"/>
              </a:solidFill>
              <a:effectLst>
                <a:glow rad="101600">
                  <a:srgbClr val="1A0D08"/>
                </a:glow>
              </a:effectLst>
              <a:latin typeface="Monotype Corsiva" pitchFamily="66" charset="0"/>
            </a:endParaRPr>
          </a:p>
          <a:p>
            <a:r>
              <a:rPr lang="en-US" sz="4400" b="1" dirty="0">
                <a:solidFill>
                  <a:schemeClr val="bg1"/>
                </a:solidFill>
                <a:effectLst>
                  <a:glow rad="101600">
                    <a:srgbClr val="1A0D08"/>
                  </a:glow>
                </a:effectLst>
                <a:latin typeface="Monotype Corsiva" pitchFamily="66" charset="0"/>
              </a:rPr>
              <a:t>	</a:t>
            </a:r>
            <a:r>
              <a:rPr lang="bg-BG" sz="4400" b="1" dirty="0">
                <a:solidFill>
                  <a:schemeClr val="bg1"/>
                </a:solidFill>
                <a:effectLst>
                  <a:glow rad="101600">
                    <a:srgbClr val="1A0D08"/>
                  </a:glow>
                </a:effectLst>
                <a:latin typeface="Monotype Corsiva" pitchFamily="66" charset="0"/>
              </a:rPr>
              <a:t>в </a:t>
            </a:r>
            <a:r>
              <a:rPr lang="bg-BG" sz="4400" b="1" dirty="0" err="1">
                <a:solidFill>
                  <a:schemeClr val="bg1"/>
                </a:solidFill>
                <a:effectLst>
                  <a:glow rad="101600">
                    <a:srgbClr val="1A0D08"/>
                  </a:glow>
                </a:effectLst>
                <a:latin typeface="Monotype Corsiva" pitchFamily="66" charset="0"/>
              </a:rPr>
              <a:t>твойто</a:t>
            </a:r>
            <a:r>
              <a:rPr lang="bg-BG" sz="4400" b="1" dirty="0">
                <a:solidFill>
                  <a:schemeClr val="bg1"/>
                </a:solidFill>
                <a:effectLst>
                  <a:glow rad="101600">
                    <a:srgbClr val="1A0D08"/>
                  </a:glow>
                </a:effectLst>
                <a:latin typeface="Monotype Corsiva" pitchFamily="66" charset="0"/>
              </a:rPr>
              <a:t> сърце да гори. /2</a:t>
            </a:r>
            <a:endParaRPr lang="en-US" sz="4400" b="1" dirty="0">
              <a:effectLst>
                <a:glow rad="101600">
                  <a:srgbClr val="1A0D08"/>
                </a:glow>
              </a:effectLst>
              <a:latin typeface="Monotype Corsiva" pitchFamily="66" charset="0"/>
            </a:endParaRPr>
          </a:p>
        </p:txBody>
      </p:sp>
      <p:pic>
        <p:nvPicPr>
          <p:cNvPr id="4" name="Picture 3" descr="11 с 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9966" y="-24"/>
            <a:ext cx="4349752" cy="3262314"/>
          </a:xfrm>
          <a:prstGeom prst="roundRect">
            <a:avLst>
              <a:gd name="adj" fmla="val 16667"/>
            </a:avLst>
          </a:prstGeom>
          <a:ln>
            <a:solidFill>
              <a:srgbClr val="FFC000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advTm="35971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68</TotalTime>
  <Words>66</Words>
  <Application>Microsoft Office PowerPoint</Application>
  <PresentationFormat>On-screen Show (4:3)</PresentationFormat>
  <Paragraphs>24</Paragraphs>
  <Slides>6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Equity</vt:lpstr>
      <vt:lpstr>Slide 1</vt:lpstr>
      <vt:lpstr>Slide 2</vt:lpstr>
      <vt:lpstr>Slide 3</vt:lpstr>
      <vt:lpstr>Slide 4</vt:lpstr>
      <vt:lpstr>Slide 5</vt:lpstr>
      <vt:lpstr>Slide 6</vt:lpstr>
    </vt:vector>
  </TitlesOfParts>
  <Company>CASD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TrifonTrifonow</dc:creator>
  <cp:lastModifiedBy>Trifon</cp:lastModifiedBy>
  <cp:revision>8</cp:revision>
  <dcterms:created xsi:type="dcterms:W3CDTF">2005-12-23T18:38:12Z</dcterms:created>
  <dcterms:modified xsi:type="dcterms:W3CDTF">2010-10-19T16:34:52Z</dcterms:modified>
</cp:coreProperties>
</file>