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bg-BG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7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Заглавен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Подзаглавие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bg-BG" smtClean="0"/>
              <a:t>Щракнете за редакция стил подзагл. обр.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44508E-0A22-4C32-A02F-4EE5F3392A7B}" type="slidenum">
              <a:rPr lang="bg-BG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01617462"/>
      </p:ext>
    </p:extLst>
  </p:cSld>
  <p:clrMapOvr>
    <a:masterClrMapping/>
  </p:clrMapOvr>
  <p:transition spd="slow" advClick="0" advTm="11000"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лавие и вертикален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0FE4AA-929D-4D64-92EF-A3FDCEEF6376}" type="slidenum">
              <a:rPr lang="bg-BG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925055140"/>
      </p:ext>
    </p:extLst>
  </p:cSld>
  <p:clrMapOvr>
    <a:masterClrMapping/>
  </p:clrMapOvr>
  <p:transition spd="slow" advClick="0" advTm="11000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но заглавие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но заглавие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411BAB-69A9-4B69-966F-3419B88E2C36}" type="slidenum">
              <a:rPr lang="bg-BG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457967613"/>
      </p:ext>
    </p:extLst>
  </p:cSld>
  <p:clrMapOvr>
    <a:masterClrMapping/>
  </p:clrMapOvr>
  <p:transition spd="slow" advClick="0" advTm="11000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лавие и съдъ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18B2AA-F814-4141-A6DA-9E176E4ABF2D}" type="slidenum">
              <a:rPr lang="bg-BG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252163199"/>
      </p:ext>
    </p:extLst>
  </p:cSld>
  <p:clrMapOvr>
    <a:masterClrMapping/>
  </p:clrMapOvr>
  <p:transition spd="slow" advClick="0" advTm="11000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лавка на секц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CF56E0-55FD-48F2-9CD8-C741D7BB9696}" type="slidenum">
              <a:rPr lang="bg-BG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559385954"/>
      </p:ext>
    </p:extLst>
  </p:cSld>
  <p:clrMapOvr>
    <a:masterClrMapping/>
  </p:clrMapOvr>
  <p:transition spd="slow" advClick="0" advTm="11000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е съдържа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70F7C1-4EE8-447F-9851-58AE56AFF632}" type="slidenum">
              <a:rPr lang="bg-BG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630774529"/>
      </p:ext>
    </p:extLst>
  </p:cSld>
  <p:clrMapOvr>
    <a:masterClrMapping/>
  </p:clrMapOvr>
  <p:transition spd="slow" advClick="0" advTm="11000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5" name="Текстов контейне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6" name="Контейнер за съдържани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7" name="Контейнер за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8" name="Контейнер за долния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9" name="Контейнер за номер н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25CECE-5896-4AF6-8DFD-F5458F50DF35}" type="slidenum">
              <a:rPr lang="bg-BG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218164955"/>
      </p:ext>
    </p:extLst>
  </p:cSld>
  <p:clrMapOvr>
    <a:masterClrMapping/>
  </p:clrMapOvr>
  <p:transition spd="slow" advClick="0" advTm="11000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Само заглав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4" name="Контейнер за долния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5" name="Контейнер за номер н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75946E-763B-46EA-AE53-DD7F8C55169F}" type="slidenum">
              <a:rPr lang="bg-BG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992829311"/>
      </p:ext>
    </p:extLst>
  </p:cSld>
  <p:clrMapOvr>
    <a:masterClrMapping/>
  </p:clrMapOvr>
  <p:transition spd="slow" advClick="0" advTm="11000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разе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3" name="Контейнер за долния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5E53AA-5441-4CAB-BC79-D5060903DE4A}" type="slidenum">
              <a:rPr lang="bg-BG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847744435"/>
      </p:ext>
    </p:extLst>
  </p:cSld>
  <p:clrMapOvr>
    <a:masterClrMapping/>
  </p:clrMapOvr>
  <p:transition spd="slow" advClick="0" advTm="11000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Съдържание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DC1C12-A5F3-4321-82B3-FDB787CE3729}" type="slidenum">
              <a:rPr lang="bg-BG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190700911"/>
      </p:ext>
    </p:extLst>
  </p:cSld>
  <p:clrMapOvr>
    <a:masterClrMapping/>
  </p:clrMapOvr>
  <p:transition spd="slow" advClick="0" advTm="11000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Картина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картина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A089A7-DFA9-45D7-B3E4-79B12A194AA1}" type="slidenum">
              <a:rPr lang="bg-BG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206249584"/>
      </p:ext>
    </p:extLst>
  </p:cSld>
  <p:clrMapOvr>
    <a:masterClrMapping/>
  </p:clrMapOvr>
  <p:transition spd="slow" advClick="0" advTm="11000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bg-BG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bg-BG" smtClean="0"/>
              <a:t>Click to edit Master text styles</a:t>
            </a:r>
          </a:p>
          <a:p>
            <a:pPr lvl="1"/>
            <a:r>
              <a:rPr lang="bg-BG" smtClean="0"/>
              <a:t>Second level</a:t>
            </a:r>
          </a:p>
          <a:p>
            <a:pPr lvl="2"/>
            <a:r>
              <a:rPr lang="bg-BG" smtClean="0"/>
              <a:t>Third level</a:t>
            </a:r>
          </a:p>
          <a:p>
            <a:pPr lvl="3"/>
            <a:r>
              <a:rPr lang="bg-BG" smtClean="0"/>
              <a:t>Fourth level</a:t>
            </a:r>
          </a:p>
          <a:p>
            <a:pPr lvl="4"/>
            <a:r>
              <a:rPr lang="bg-BG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bg-BG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bg-BG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BE62EF8-D55F-4E32-A5E2-54979A47169F}" type="slidenum">
              <a:rPr lang="bg-BG"/>
              <a:pPr/>
              <a:t>‹#›</a:t>
            </a:fld>
            <a:endParaRPr 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11000">
    <p:fade thruBlk="1"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file:///D:\TT%2011.2011\10%20-%20&#1048;&#1052;&#1055;&#1056;&#1045;&#1057;&#1048;&#1048;\03%20-%20PPT%20&#1048;&#1052;&#1055;&#1056;&#1045;&#1057;&#1048;&#1048;\&#1041;&#1048;&#1041;&#1051;&#1045;&#1049;&#1057;&#1050;&#1048;\&#1049;&#1086;&#1072;&#1085;%203_16\Track10.mp3" TargetMode="External"/><Relationship Id="rId1" Type="http://schemas.openxmlformats.org/officeDocument/2006/relationships/audio" Target="file:///D:\Music\Christian\Bulgarian%20christian\Instrumentals\01%20-%20Artist%20-%20Track%201.mp3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bg-BG"/>
          </a:p>
        </p:txBody>
      </p:sp>
      <p:pic>
        <p:nvPicPr>
          <p:cNvPr id="2052" name="Picture 4" descr="_IMVTemp_Show_rosas rojas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056" name="Group 8"/>
          <p:cNvGrpSpPr>
            <a:grpSpLocks/>
          </p:cNvGrpSpPr>
          <p:nvPr/>
        </p:nvGrpSpPr>
        <p:grpSpPr bwMode="auto">
          <a:xfrm>
            <a:off x="2771775" y="3500438"/>
            <a:ext cx="5486400" cy="1544637"/>
            <a:chOff x="1746" y="2205"/>
            <a:chExt cx="3456" cy="973"/>
          </a:xfrm>
        </p:grpSpPr>
        <p:pic>
          <p:nvPicPr>
            <p:cNvPr id="2053" name="Picture 5" descr="SEP"/>
            <p:cNvPicPr>
              <a:picLocks noChangeAspect="1" noChangeArrowheads="1" noCrop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46" y="3022"/>
              <a:ext cx="3456" cy="1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54" name="WordArt 6"/>
            <p:cNvSpPr>
              <a:spLocks noChangeArrowheads="1" noChangeShapeType="1" noTextEdit="1"/>
            </p:cNvSpPr>
            <p:nvPr/>
          </p:nvSpPr>
          <p:spPr bwMode="auto">
            <a:xfrm>
              <a:off x="2018" y="2205"/>
              <a:ext cx="2903" cy="635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bg-BG" sz="2000" b="1" kern="10" dirty="0">
                  <a:gradFill rotWithShape="0">
                    <a:gsLst>
                      <a:gs pos="0">
                        <a:srgbClr val="FFFF00"/>
                      </a:gs>
                      <a:gs pos="100000">
                        <a:srgbClr val="FF9933"/>
                      </a:gs>
                    </a:gsLst>
                    <a:path path="rect">
                      <a:fillToRect l="50000" t="50000" r="50000" b="50000"/>
                    </a:path>
                  </a:gradFill>
                  <a:effectLst>
                    <a:glow rad="101600">
                      <a:schemeClr val="accent4">
                        <a:satMod val="175000"/>
                        <a:alpha val="40000"/>
                      </a:schemeClr>
                    </a:glow>
                    <a:outerShdw dist="35921" dir="2700000" algn="ctr" rotWithShape="0">
                      <a:srgbClr val="C0C0C0">
                        <a:alpha val="80000"/>
                      </a:srgbClr>
                    </a:outerShdw>
                  </a:effectLst>
                  <a:latin typeface="Book Antiqua"/>
                </a:rPr>
                <a:t>Йоан  3:16 </a:t>
              </a:r>
            </a:p>
          </p:txBody>
        </p:sp>
      </p:grpSp>
      <p:pic>
        <p:nvPicPr>
          <p:cNvPr id="2055" name="01 - Artist - Track 1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Track10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237288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Click="0" advTm="11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05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15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55"/>
                </p:tgtEl>
              </p:cMediaNode>
            </p:audio>
            <p:audio>
              <p:cMediaNode vol="100000" numSld="15" showWhenStopped="0">
                <p:cTn id="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5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bg-BG"/>
          </a:p>
        </p:txBody>
      </p:sp>
      <p:pic>
        <p:nvPicPr>
          <p:cNvPr id="11268" name="Picture 4" descr="purpleros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69" name="WordArt 5"/>
          <p:cNvSpPr>
            <a:spLocks noChangeArrowheads="1" noChangeShapeType="1" noTextEdit="1"/>
          </p:cNvSpPr>
          <p:nvPr/>
        </p:nvSpPr>
        <p:spPr bwMode="auto">
          <a:xfrm>
            <a:off x="1042988" y="3284538"/>
            <a:ext cx="4968875" cy="100806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bg-BG" b="1" kern="10" dirty="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Bookman Old Style"/>
              </a:rPr>
              <a:t>вярва в Него</a:t>
            </a:r>
          </a:p>
        </p:txBody>
      </p:sp>
      <p:pic>
        <p:nvPicPr>
          <p:cNvPr id="8" name="Картина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46" y="138533"/>
            <a:ext cx="4531614" cy="3257098"/>
          </a:xfrm>
          <a:prstGeom prst="rect">
            <a:avLst/>
          </a:prstGeom>
          <a:effectLst>
            <a:softEdge rad="635000"/>
          </a:effectLst>
        </p:spPr>
      </p:pic>
    </p:spTree>
  </p:cSld>
  <p:clrMapOvr>
    <a:masterClrMapping/>
  </p:clrMapOvr>
  <p:transition spd="slow" advClick="0" advTm="11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3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bg-BG"/>
          </a:p>
        </p:txBody>
      </p:sp>
      <p:pic>
        <p:nvPicPr>
          <p:cNvPr id="12292" name="Picture 4" descr="ROSE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93" name="WordArt 5"/>
          <p:cNvSpPr>
            <a:spLocks noChangeArrowheads="1" noChangeShapeType="1" noTextEdit="1"/>
          </p:cNvSpPr>
          <p:nvPr/>
        </p:nvSpPr>
        <p:spPr bwMode="auto">
          <a:xfrm>
            <a:off x="1258888" y="4005263"/>
            <a:ext cx="4824412" cy="86518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bg-BG" b="1" kern="10" dirty="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Bookman Old Style"/>
              </a:rPr>
              <a:t>да не погине,</a:t>
            </a:r>
          </a:p>
        </p:txBody>
      </p:sp>
      <p:pic>
        <p:nvPicPr>
          <p:cNvPr id="2" name="Картина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3810000" cy="2857500"/>
          </a:xfrm>
          <a:prstGeom prst="rect">
            <a:avLst/>
          </a:prstGeom>
          <a:effectLst>
            <a:softEdge rad="635000"/>
          </a:effectLst>
        </p:spPr>
      </p:pic>
    </p:spTree>
  </p:cSld>
  <p:clrMapOvr>
    <a:masterClrMapping/>
  </p:clrMapOvr>
  <p:transition spd="slow" advClick="0" advTm="11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3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bg-BG"/>
          </a:p>
        </p:txBody>
      </p:sp>
      <p:pic>
        <p:nvPicPr>
          <p:cNvPr id="13316" name="Picture 4" descr="love-has-no-limits8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17" name="WordArt 5"/>
          <p:cNvSpPr>
            <a:spLocks noChangeArrowheads="1" noChangeShapeType="1" noTextEdit="1"/>
          </p:cNvSpPr>
          <p:nvPr/>
        </p:nvSpPr>
        <p:spPr bwMode="auto">
          <a:xfrm>
            <a:off x="1331913" y="3860800"/>
            <a:ext cx="4537075" cy="108108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bg-BG" b="1" kern="10" dirty="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Bookman Old Style"/>
              </a:rPr>
              <a:t>а да има</a:t>
            </a:r>
          </a:p>
        </p:txBody>
      </p:sp>
      <p:pic>
        <p:nvPicPr>
          <p:cNvPr id="3" name="Картина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-171400"/>
            <a:ext cx="3060898" cy="3822722"/>
          </a:xfrm>
          <a:prstGeom prst="rect">
            <a:avLst/>
          </a:prstGeom>
          <a:effectLst>
            <a:softEdge rad="825500"/>
          </a:effectLst>
        </p:spPr>
      </p:pic>
    </p:spTree>
  </p:cSld>
  <p:clrMapOvr>
    <a:masterClrMapping/>
  </p:clrMapOvr>
  <p:transition spd="slow" advClick="0" advTm="11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3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bg-BG"/>
          </a:p>
        </p:txBody>
      </p:sp>
      <p:pic>
        <p:nvPicPr>
          <p:cNvPr id="14340" name="Picture 4" descr="love-has-no-limits8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41" name="WordArt 5"/>
          <p:cNvSpPr>
            <a:spLocks noChangeArrowheads="1" noChangeShapeType="1" noTextEdit="1"/>
          </p:cNvSpPr>
          <p:nvPr/>
        </p:nvSpPr>
        <p:spPr bwMode="auto">
          <a:xfrm>
            <a:off x="827088" y="3933825"/>
            <a:ext cx="4320976" cy="9366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bg-BG" b="1" kern="10" dirty="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Bookman Old Style"/>
              </a:rPr>
              <a:t>живот вечен!</a:t>
            </a:r>
          </a:p>
        </p:txBody>
      </p:sp>
      <p:pic>
        <p:nvPicPr>
          <p:cNvPr id="2" name="Картина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71745" y="-177146"/>
            <a:ext cx="2922054" cy="4182204"/>
          </a:xfrm>
          <a:prstGeom prst="rect">
            <a:avLst/>
          </a:prstGeom>
          <a:effectLst>
            <a:softEdge rad="1028700"/>
          </a:effectLst>
        </p:spPr>
      </p:pic>
    </p:spTree>
  </p:cSld>
  <p:clrMapOvr>
    <a:masterClrMapping/>
  </p:clrMapOvr>
  <p:transition spd="slow" advClick="0" advTm="11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3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bg-BG"/>
          </a:p>
        </p:txBody>
      </p:sp>
      <p:pic>
        <p:nvPicPr>
          <p:cNvPr id="15364" name="Picture 4" descr="_IMVTemp_Show_rosas rojas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65" name="WordArt 5"/>
          <p:cNvSpPr>
            <a:spLocks noChangeArrowheads="1" noChangeShapeType="1" noTextEdit="1"/>
          </p:cNvSpPr>
          <p:nvPr/>
        </p:nvSpPr>
        <p:spPr bwMode="auto">
          <a:xfrm>
            <a:off x="2916238" y="838200"/>
            <a:ext cx="5899150" cy="51816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err="1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Защото</a:t>
            </a:r>
            <a:r>
              <a:rPr lang="ru-RU" sz="3600" kern="10" dirty="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 Бог</a:t>
            </a:r>
          </a:p>
          <a:p>
            <a:pPr algn="ctr"/>
            <a:r>
              <a:rPr lang="ru-RU" sz="3600" kern="10" dirty="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толкова </a:t>
            </a:r>
            <a:r>
              <a:rPr lang="ru-RU" sz="3600" kern="10" dirty="0" err="1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обикна</a:t>
            </a:r>
            <a:r>
              <a:rPr lang="ru-RU" sz="3600" kern="10" dirty="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 света,</a:t>
            </a:r>
          </a:p>
          <a:p>
            <a:pPr algn="ctr"/>
            <a:r>
              <a:rPr lang="ru-RU" sz="3600" kern="10" dirty="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че </a:t>
            </a:r>
            <a:r>
              <a:rPr lang="ru-RU" sz="3600" kern="10" dirty="0" err="1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отдаде</a:t>
            </a:r>
            <a:r>
              <a:rPr lang="ru-RU" sz="3600" kern="10" dirty="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 </a:t>
            </a:r>
          </a:p>
          <a:p>
            <a:pPr algn="ctr"/>
            <a:r>
              <a:rPr lang="ru-RU" sz="3600" kern="10" dirty="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Своя Единороден </a:t>
            </a:r>
            <a:r>
              <a:rPr lang="ru-RU" sz="3600" kern="10" dirty="0" err="1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Син</a:t>
            </a:r>
            <a:r>
              <a:rPr lang="ru-RU" sz="3600" kern="10" dirty="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,</a:t>
            </a:r>
          </a:p>
          <a:p>
            <a:pPr algn="ctr"/>
            <a:r>
              <a:rPr lang="ru-RU" sz="3600" kern="10" dirty="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та </a:t>
            </a:r>
            <a:r>
              <a:rPr lang="ru-RU" sz="3600" kern="10" dirty="0" err="1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всеки</a:t>
            </a:r>
            <a:r>
              <a:rPr lang="ru-RU" sz="3600" kern="10" dirty="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,</a:t>
            </a:r>
          </a:p>
          <a:p>
            <a:pPr algn="ctr"/>
            <a:r>
              <a:rPr lang="ru-RU" sz="3600" kern="10" dirty="0" err="1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който</a:t>
            </a:r>
            <a:r>
              <a:rPr lang="ru-RU" sz="3600" kern="10" dirty="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 </a:t>
            </a:r>
            <a:r>
              <a:rPr lang="ru-RU" sz="3600" kern="10" dirty="0" err="1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вярва</a:t>
            </a:r>
            <a:r>
              <a:rPr lang="ru-RU" sz="3600" kern="10" dirty="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 в Него</a:t>
            </a:r>
          </a:p>
          <a:p>
            <a:pPr algn="ctr"/>
            <a:r>
              <a:rPr lang="ru-RU" sz="3600" kern="10" dirty="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да не </a:t>
            </a:r>
            <a:r>
              <a:rPr lang="ru-RU" sz="3600" kern="10" dirty="0" err="1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погине</a:t>
            </a:r>
            <a:r>
              <a:rPr lang="ru-RU" sz="3600" kern="10" dirty="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,</a:t>
            </a:r>
          </a:p>
          <a:p>
            <a:pPr algn="ctr"/>
            <a:r>
              <a:rPr lang="ru-RU" sz="3600" kern="10" dirty="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а да </a:t>
            </a:r>
            <a:r>
              <a:rPr lang="ru-RU" sz="3600" kern="10" dirty="0" err="1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има</a:t>
            </a:r>
            <a:endParaRPr lang="ru-RU" sz="3600" kern="10" dirty="0"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  <a:p>
            <a:pPr algn="ctr"/>
            <a:r>
              <a:rPr lang="ru-RU" sz="3600" kern="10" dirty="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ЖИВОТ ВЕЧЕН!</a:t>
            </a:r>
            <a:endParaRPr lang="bg-BG" sz="3600" kern="10" dirty="0"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</p:spTree>
  </p:cSld>
  <p:clrMapOvr>
    <a:masterClrMapping/>
  </p:clrMapOvr>
  <p:transition spd="slow" advClick="0" advTm="11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0" presetID="6" presetClass="emph" presetSubtype="0" fill="hold" grpId="1" nodeType="after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11" dur="5000" fill="hold"/>
                                        <p:tgtEl>
                                          <p:spTgt spid="1536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13" presetID="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5000" fill="hold"/>
                                        <p:tgtEl>
                                          <p:spTgt spid="15365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 animBg="1"/>
      <p:bldP spid="15365" grpId="1" animBg="1"/>
      <p:bldP spid="15365" grpId="2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bg-BG"/>
          </a:p>
        </p:txBody>
      </p:sp>
    </p:spTree>
  </p:cSld>
  <p:clrMapOvr>
    <a:masterClrMapping/>
  </p:clrMapOvr>
  <p:transition spd="slow" advClick="0" advTm="11000"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bg-BG"/>
          </a:p>
        </p:txBody>
      </p:sp>
      <p:pic>
        <p:nvPicPr>
          <p:cNvPr id="3076" name="Picture 4" descr="N_bara_y0215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7" name="WordArt 5"/>
          <p:cNvSpPr>
            <a:spLocks noChangeArrowheads="1" noChangeShapeType="1" noTextEdit="1"/>
          </p:cNvSpPr>
          <p:nvPr/>
        </p:nvSpPr>
        <p:spPr bwMode="auto">
          <a:xfrm>
            <a:off x="3276600" y="4581525"/>
            <a:ext cx="5545138" cy="93503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bg-BG" b="1" kern="10" dirty="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Bookman Old Style"/>
              </a:rPr>
              <a:t>Защото Бог</a:t>
            </a:r>
          </a:p>
        </p:txBody>
      </p:sp>
      <p:pic>
        <p:nvPicPr>
          <p:cNvPr id="2" name="Картина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-243408"/>
            <a:ext cx="4646290" cy="3717032"/>
          </a:xfrm>
          <a:prstGeom prst="rect">
            <a:avLst/>
          </a:prstGeom>
          <a:effectLst>
            <a:softEdge rad="635000"/>
          </a:effectLst>
        </p:spPr>
      </p:pic>
    </p:spTree>
  </p:cSld>
  <p:clrMapOvr>
    <a:masterClrMapping/>
  </p:clrMapOvr>
  <p:transition spd="slow" advClick="0" advTm="11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bg-BG"/>
          </a:p>
        </p:txBody>
      </p:sp>
      <p:pic>
        <p:nvPicPr>
          <p:cNvPr id="4100" name="Picture 4" descr="ROSE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01" name="WordArt 5"/>
          <p:cNvSpPr>
            <a:spLocks noChangeArrowheads="1" noChangeShapeType="1" noTextEdit="1"/>
          </p:cNvSpPr>
          <p:nvPr/>
        </p:nvSpPr>
        <p:spPr bwMode="auto">
          <a:xfrm>
            <a:off x="1476375" y="4652963"/>
            <a:ext cx="5832475" cy="8636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bg-BG" sz="3600" b="1" kern="1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Bookman Old Style"/>
              </a:rPr>
              <a:t>толкова</a:t>
            </a:r>
          </a:p>
        </p:txBody>
      </p:sp>
      <p:pic>
        <p:nvPicPr>
          <p:cNvPr id="7" name="Картина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-171400"/>
            <a:ext cx="5245089" cy="3776464"/>
          </a:xfrm>
          <a:prstGeom prst="rect">
            <a:avLst/>
          </a:prstGeom>
          <a:effectLst>
            <a:softEdge rad="1041400"/>
          </a:effectLst>
        </p:spPr>
      </p:pic>
    </p:spTree>
  </p:cSld>
  <p:clrMapOvr>
    <a:masterClrMapping/>
  </p:clrMapOvr>
  <p:transition spd="slow" advClick="0" advTm="11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bg-BG"/>
          </a:p>
        </p:txBody>
      </p:sp>
      <p:pic>
        <p:nvPicPr>
          <p:cNvPr id="5124" name="Picture 4" descr="purpleros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5" name="WordArt 5"/>
          <p:cNvSpPr>
            <a:spLocks noChangeArrowheads="1" noChangeShapeType="1" noTextEdit="1"/>
          </p:cNvSpPr>
          <p:nvPr/>
        </p:nvSpPr>
        <p:spPr bwMode="auto">
          <a:xfrm>
            <a:off x="900113" y="3429000"/>
            <a:ext cx="7416800" cy="10795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bg-BG" b="1" kern="10" dirty="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Bookman Old Style"/>
              </a:rPr>
              <a:t>обикна света</a:t>
            </a:r>
          </a:p>
        </p:txBody>
      </p:sp>
      <p:pic>
        <p:nvPicPr>
          <p:cNvPr id="2" name="Картина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-159444"/>
            <a:ext cx="4464496" cy="3588444"/>
          </a:xfrm>
          <a:prstGeom prst="rect">
            <a:avLst/>
          </a:prstGeom>
          <a:effectLst>
            <a:softEdge rad="927100"/>
          </a:effectLst>
        </p:spPr>
      </p:pic>
    </p:spTree>
  </p:cSld>
  <p:clrMapOvr>
    <a:masterClrMapping/>
  </p:clrMapOvr>
  <p:transition spd="slow" advClick="0" advTm="11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bg-BG"/>
          </a:p>
        </p:txBody>
      </p:sp>
      <p:pic>
        <p:nvPicPr>
          <p:cNvPr id="6148" name="Picture 4" descr="love-has-no-limits8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49" name="WordArt 5"/>
          <p:cNvSpPr>
            <a:spLocks noChangeArrowheads="1" noChangeShapeType="1" noTextEdit="1"/>
          </p:cNvSpPr>
          <p:nvPr/>
        </p:nvSpPr>
        <p:spPr bwMode="auto">
          <a:xfrm>
            <a:off x="1116013" y="4581525"/>
            <a:ext cx="5903912" cy="86518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bg-BG" b="1" kern="10" dirty="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Bookman Old Style"/>
              </a:rPr>
              <a:t>че отдаде</a:t>
            </a:r>
          </a:p>
        </p:txBody>
      </p:sp>
      <p:pic>
        <p:nvPicPr>
          <p:cNvPr id="3" name="Картина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5611" y="-171400"/>
            <a:ext cx="4173580" cy="3024336"/>
          </a:xfrm>
          <a:prstGeom prst="rect">
            <a:avLst/>
          </a:prstGeom>
          <a:effectLst>
            <a:softEdge rad="635000"/>
          </a:effectLst>
        </p:spPr>
      </p:pic>
    </p:spTree>
  </p:cSld>
  <p:clrMapOvr>
    <a:masterClrMapping/>
  </p:clrMapOvr>
  <p:transition spd="slow" advClick="0" advTm="11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bg-BG"/>
          </a:p>
        </p:txBody>
      </p:sp>
      <p:pic>
        <p:nvPicPr>
          <p:cNvPr id="7172" name="Picture 4" descr="ROSE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73" name="WordArt 5"/>
          <p:cNvSpPr>
            <a:spLocks noChangeArrowheads="1" noChangeShapeType="1" noTextEdit="1"/>
          </p:cNvSpPr>
          <p:nvPr/>
        </p:nvSpPr>
        <p:spPr bwMode="auto">
          <a:xfrm>
            <a:off x="900113" y="4221163"/>
            <a:ext cx="4573587" cy="10668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bg-BG" sz="3600" b="1" kern="10" dirty="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Bookman Old Style"/>
              </a:rPr>
              <a:t>Своя </a:t>
            </a:r>
          </a:p>
        </p:txBody>
      </p:sp>
      <p:pic>
        <p:nvPicPr>
          <p:cNvPr id="3" name="Картина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32949"/>
            <a:ext cx="3096344" cy="4136716"/>
          </a:xfrm>
          <a:prstGeom prst="rect">
            <a:avLst/>
          </a:prstGeom>
          <a:effectLst>
            <a:softEdge rad="635000"/>
          </a:effectLst>
        </p:spPr>
      </p:pic>
    </p:spTree>
  </p:cSld>
  <p:clrMapOvr>
    <a:masterClrMapping/>
  </p:clrMapOvr>
  <p:transition spd="slow" advClick="0" advTm="11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bg-BG"/>
          </a:p>
        </p:txBody>
      </p:sp>
      <p:pic>
        <p:nvPicPr>
          <p:cNvPr id="8196" name="Picture 4" descr="purpleros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97" name="WordArt 5"/>
          <p:cNvSpPr>
            <a:spLocks noChangeArrowheads="1" noChangeShapeType="1" noTextEdit="1"/>
          </p:cNvSpPr>
          <p:nvPr/>
        </p:nvSpPr>
        <p:spPr bwMode="auto">
          <a:xfrm>
            <a:off x="1404268" y="5086374"/>
            <a:ext cx="5688012" cy="115093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bg-BG" b="1" kern="10" dirty="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Bookman Old Style"/>
              </a:rPr>
              <a:t>Единороден Син, </a:t>
            </a:r>
          </a:p>
        </p:txBody>
      </p:sp>
      <p:pic>
        <p:nvPicPr>
          <p:cNvPr id="2" name="Картина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87312"/>
            <a:ext cx="5112568" cy="3175273"/>
          </a:xfrm>
          <a:prstGeom prst="rect">
            <a:avLst/>
          </a:prstGeom>
          <a:effectLst>
            <a:softEdge rad="635000"/>
          </a:effectLst>
        </p:spPr>
      </p:pic>
    </p:spTree>
  </p:cSld>
  <p:clrMapOvr>
    <a:masterClrMapping/>
  </p:clrMapOvr>
  <p:transition spd="slow" advClick="0" advTm="11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bg-BG"/>
          </a:p>
        </p:txBody>
      </p:sp>
      <p:pic>
        <p:nvPicPr>
          <p:cNvPr id="9220" name="Picture 4" descr="ROSE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21" name="WordArt 5"/>
          <p:cNvSpPr>
            <a:spLocks noChangeArrowheads="1" noChangeShapeType="1" noTextEdit="1"/>
          </p:cNvSpPr>
          <p:nvPr/>
        </p:nvSpPr>
        <p:spPr bwMode="auto">
          <a:xfrm>
            <a:off x="971550" y="3860800"/>
            <a:ext cx="4103688" cy="9366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bg-BG" b="1" kern="10" dirty="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Bookman Old Style"/>
              </a:rPr>
              <a:t>та всеки,</a:t>
            </a:r>
          </a:p>
        </p:txBody>
      </p:sp>
      <p:pic>
        <p:nvPicPr>
          <p:cNvPr id="2" name="Картина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1455"/>
            <a:ext cx="4860032" cy="3420247"/>
          </a:xfrm>
          <a:prstGeom prst="rect">
            <a:avLst/>
          </a:prstGeom>
          <a:effectLst>
            <a:softEdge rad="990600"/>
          </a:effectLst>
        </p:spPr>
      </p:pic>
    </p:spTree>
  </p:cSld>
  <p:clrMapOvr>
    <a:masterClrMapping/>
  </p:clrMapOvr>
  <p:transition spd="slow" advClick="0" advTm="11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3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bg-BG"/>
          </a:p>
        </p:txBody>
      </p:sp>
      <p:pic>
        <p:nvPicPr>
          <p:cNvPr id="10244" name="Picture 4" descr="ROSE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45" name="WordArt 5"/>
          <p:cNvSpPr>
            <a:spLocks noChangeArrowheads="1" noChangeShapeType="1" noTextEdit="1"/>
          </p:cNvSpPr>
          <p:nvPr/>
        </p:nvSpPr>
        <p:spPr bwMode="auto">
          <a:xfrm>
            <a:off x="1619250" y="4221163"/>
            <a:ext cx="3095625" cy="9937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bg-BG" sz="3600" b="1" kern="10" dirty="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Bookman Old Style"/>
              </a:rPr>
              <a:t>който </a:t>
            </a:r>
          </a:p>
        </p:txBody>
      </p:sp>
      <p:pic>
        <p:nvPicPr>
          <p:cNvPr id="9" name="Картина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46" y="138533"/>
            <a:ext cx="4531614" cy="3257098"/>
          </a:xfrm>
          <a:prstGeom prst="rect">
            <a:avLst/>
          </a:prstGeom>
          <a:effectLst>
            <a:softEdge rad="635000"/>
          </a:effectLst>
        </p:spPr>
      </p:pic>
    </p:spTree>
  </p:cSld>
  <p:clrMapOvr>
    <a:masterClrMapping/>
  </p:clrMapOvr>
  <p:transition spd="slow" advClick="0" advTm="11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 animBg="1"/>
    </p:bld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О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59</Words>
  <Application>Microsoft Office PowerPoint</Application>
  <PresentationFormat>Презентация на цял екран (4:3)</PresentationFormat>
  <Paragraphs>22</Paragraphs>
  <Slides>15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Заглавия на слайдовете</vt:lpstr>
      </vt:variant>
      <vt:variant>
        <vt:i4>15</vt:i4>
      </vt:variant>
    </vt:vector>
  </HeadingPairs>
  <TitlesOfParts>
    <vt:vector size="16" baseType="lpstr">
      <vt:lpstr>Default Design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</dc:creator>
  <cp:lastModifiedBy>Trifon</cp:lastModifiedBy>
  <cp:revision>10</cp:revision>
  <dcterms:created xsi:type="dcterms:W3CDTF">2008-02-13T11:06:09Z</dcterms:created>
  <dcterms:modified xsi:type="dcterms:W3CDTF">2011-12-23T21:11:28Z</dcterms:modified>
</cp:coreProperties>
</file>