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77" r:id="rId3"/>
    <p:sldId id="264" r:id="rId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0E24"/>
    <a:srgbClr val="100A18"/>
    <a:srgbClr val="150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>
      <p:cViewPr>
        <p:scale>
          <a:sx n="62" d="100"/>
          <a:sy n="62" d="100"/>
        </p:scale>
        <p:origin x="-65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8A1E6-50DF-408C-A553-3C122FB1DA88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2175622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FC994-F249-4FCF-8DD8-9248BF05A40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7919613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F9B7B-477E-41C4-AF31-803B984FEA71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8100241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8DC0-FB35-401A-B4A2-C895790E2C0A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652819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76F0-B6F6-4747-AC62-CB0966EFD5BE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8930101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66EE-F694-4A68-B4C4-EF23B8E635FE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3702115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F985-2B88-48BE-9265-0FA36A8F2CC2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2263225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BE4F1-170C-4D24-B924-C0812C6CE59B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811521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4A69-B358-41D2-BBB2-2139B5EE3C1E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0989104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298C-8EFF-4160-AB3D-8EB8F4572204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2883194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2DE71-5145-435E-8A69-4330904DF437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1066854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3AEF4-1EC4-49DF-B3EF-E958128B2D11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587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835372" y="-243408"/>
            <a:ext cx="9577388" cy="667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                   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231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endParaRPr lang="en-US" altLang="bg-B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5042E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1.</a:t>
            </a:r>
            <a:r>
              <a:rPr lang="bg-BG" altLang="bg-BG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Господ ни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сравнява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със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виделина,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тури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ни да светим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като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свещ в нощта.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Светлина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да бъдем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иска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Господ наш: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ти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във своя ъгъл, </a:t>
            </a:r>
            <a:endParaRPr lang="en-US" altLang="bg-BG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5042E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5042E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пък в моя аз.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1/</a:t>
            </a:r>
            <a:r>
              <a:rPr lang="bg-BG" altLang="bg-BG" sz="2000" b="1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/>
        </p:nvSpPr>
        <p:spPr bwMode="auto">
          <a:xfrm>
            <a:off x="1907704" y="-315416"/>
            <a:ext cx="7633171" cy="67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00A18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2. В тоя свят окаян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вред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е тъмнина.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Ний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дали сред мрака</a:t>
            </a:r>
          </a:p>
          <a:p>
            <a:pPr>
              <a:lnSpc>
                <a:spcPct val="150000"/>
              </a:lnSpc>
            </a:pP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носим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светлина?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Господ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наш преглежда</a:t>
            </a:r>
          </a:p>
          <a:p>
            <a:pPr>
              <a:lnSpc>
                <a:spcPct val="150000"/>
              </a:lnSpc>
            </a:pP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дали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светим </a:t>
            </a:r>
            <a:r>
              <a:rPr lang="bg-BG" altLang="bg-BG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ний: </a:t>
            </a:r>
            <a:endParaRPr lang="bg-BG" altLang="bg-B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00A18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ти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във своя ъгъл </a:t>
            </a:r>
            <a:endParaRPr lang="en-US" altLang="bg-BG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00A18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и аз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00A18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 моя си.</a:t>
            </a:r>
          </a:p>
        </p:txBody>
      </p:sp>
      <p:sp>
        <p:nvSpPr>
          <p:cNvPr id="254979" name="Text Box 3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altLang="bg-BG" sz="2000" b="1" dirty="0">
                <a:solidFill>
                  <a:schemeClr val="bg1"/>
                </a:solidFill>
              </a:rPr>
              <a:t>2</a:t>
            </a:r>
            <a:r>
              <a:rPr lang="en-US" altLang="bg-BG" sz="2000" b="1" dirty="0">
                <a:solidFill>
                  <a:schemeClr val="bg1"/>
                </a:solidFill>
              </a:rPr>
              <a:t>/</a:t>
            </a:r>
            <a:r>
              <a:rPr lang="bg-BG" altLang="bg-BG" sz="2000" b="1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2051720" y="-387424"/>
            <a:ext cx="7344816" cy="67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80E24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3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.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Грях и скръб и бедност</a:t>
            </a:r>
          </a:p>
          <a:p>
            <a:pPr>
              <a:lnSpc>
                <a:spcPct val="150000"/>
              </a:lnSpc>
            </a:pP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има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 този свят,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тъмнина живеят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наши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братя вред.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Светлина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да бъдем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иска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Господ наш: </a:t>
            </a:r>
          </a:p>
          <a:p>
            <a:pPr>
              <a:lnSpc>
                <a:spcPct val="150000"/>
              </a:lnSpc>
            </a:pP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ти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във своя ъгъл, </a:t>
            </a:r>
            <a:endParaRPr lang="en-US" altLang="bg-BG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180E24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а </a:t>
            </a:r>
            <a:r>
              <a:rPr lang="bg-BG" altLang="bg-BG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180E24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пък в моя аз! </a:t>
            </a:r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altLang="bg-BG" sz="2000" b="1" dirty="0">
                <a:solidFill>
                  <a:schemeClr val="bg1"/>
                </a:solidFill>
              </a:rPr>
              <a:t>3</a:t>
            </a:r>
            <a:r>
              <a:rPr lang="en-US" altLang="bg-BG" sz="2000" b="1" dirty="0">
                <a:solidFill>
                  <a:schemeClr val="bg1"/>
                </a:solidFill>
              </a:rPr>
              <a:t>/</a:t>
            </a:r>
            <a:r>
              <a:rPr lang="bg-BG" altLang="bg-BG" sz="2000" b="1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</TotalTime>
  <Words>140</Words>
  <Application>Microsoft Office PowerPoint</Application>
  <PresentationFormat>Презентация на цял екран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Office тема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Trifon</cp:lastModifiedBy>
  <cp:revision>173</cp:revision>
  <dcterms:created xsi:type="dcterms:W3CDTF">2005-09-17T20:03:35Z</dcterms:created>
  <dcterms:modified xsi:type="dcterms:W3CDTF">2014-05-31T08:27:50Z</dcterms:modified>
</cp:coreProperties>
</file>