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8" r:id="rId2"/>
    <p:sldId id="257" r:id="rId3"/>
    <p:sldId id="256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3600" b="1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b="1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b="1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b="1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b="1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121"/>
    <a:srgbClr val="1B1B1B"/>
    <a:srgbClr val="151515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27662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6744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0851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24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94145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5911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40836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86785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3155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4312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14247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6D933-F18B-4B11-ACE1-67EF0CCE63E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1647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187624" y="836712"/>
            <a:ext cx="810580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i="0" dirty="0" smtClean="0"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                       </a:t>
            </a:r>
            <a:r>
              <a:rPr lang="en-US" i="0" dirty="0" smtClean="0">
                <a:solidFill>
                  <a:srgbClr val="FFFF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 </a:t>
            </a:r>
            <a:r>
              <a:rPr lang="bg-BG" i="0" dirty="0" smtClean="0">
                <a:solidFill>
                  <a:srgbClr val="FFFF00"/>
                </a:solidFill>
                <a:effectLst>
                  <a:glow rad="101600">
                    <a:srgbClr val="070121"/>
                  </a:glow>
                </a:effectLst>
                <a:latin typeface="Times New Roman" pitchFamily="18" charset="0"/>
              </a:rPr>
              <a:t>258</a:t>
            </a:r>
            <a:r>
              <a:rPr lang="bg-BG" i="0" dirty="0" smtClean="0">
                <a:solidFill>
                  <a:srgbClr val="FFFF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</a:rPr>
              <a:t> </a:t>
            </a:r>
            <a:r>
              <a:rPr lang="bg-BG" i="0" dirty="0">
                <a:solidFill>
                  <a:schemeClr val="bg1"/>
                </a:solidFill>
                <a:latin typeface="Times New Roman" pitchFamily="18" charset="0"/>
              </a:rPr>
              <a:t>				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                          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1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.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Тихо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щом Исус ме викне:                                       </a:t>
            </a: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    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“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Чадо, при Мен ела”,			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в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таз покана радост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трепне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,         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сладка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музика ми шепне:	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“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При Мен ела, при Мен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ела,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чадо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,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при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91919"/>
                  </a:glow>
                </a:effectLst>
                <a:latin typeface="Segoe Print" pitchFamily="2" charset="0"/>
              </a:rPr>
              <a:t>Мен ела!”</a:t>
            </a:r>
            <a:endParaRPr lang="bg-BG" sz="3200" b="0" i="0" dirty="0">
              <a:solidFill>
                <a:schemeClr val="bg1"/>
              </a:solidFill>
              <a:effectLst>
                <a:glow rad="139700">
                  <a:srgbClr val="191919"/>
                </a:glow>
              </a:effectLst>
              <a:latin typeface="Segoe Print" pitchFamily="2" charset="0"/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115616" y="1496973"/>
            <a:ext cx="789148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Бягай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от греха измамни,	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  </a:t>
            </a:r>
          </a:p>
          <a:p>
            <a:pPr marL="514350" indent="-514350"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чадо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, при  Мен ела!			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  </a:t>
            </a:r>
          </a:p>
          <a:p>
            <a:pPr marL="514350" indent="-514350"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Тез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, що търсят помощта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Ми,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514350" indent="-514350"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никога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не връщам празни!	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514350" indent="-514350"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Скоро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ела, скоро ела,		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514350" indent="-514350">
              <a:lnSpc>
                <a:spcPct val="150000"/>
              </a:lnSpc>
            </a:pP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чадо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, при  Мен ела!	</a:t>
            </a:r>
            <a:endParaRPr lang="bg-BG" sz="3200" b="0" i="0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</p:txBody>
      </p:sp>
      <p:sp>
        <p:nvSpPr>
          <p:cNvPr id="5" name="Текстово поле 4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915292" y="1628800"/>
            <a:ext cx="797718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3.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Ей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сега, в тез дни на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младост,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чадо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при Мен ела!		</a:t>
            </a:r>
            <a:endParaRPr lang="en-US" sz="3200" i="0" dirty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Със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сърце си, пълно с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радост,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влез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в пътеката на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святост!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Не 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се бави, не се бави,		</a:t>
            </a:r>
            <a:endParaRPr lang="en-US" sz="3200" i="0" dirty="0" smtClean="0">
              <a:solidFill>
                <a:schemeClr val="bg1"/>
              </a:solidFill>
              <a:effectLst>
                <a:glow rad="139700">
                  <a:srgbClr val="1B1B1B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</a:t>
            </a:r>
            <a:r>
              <a:rPr lang="en-US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   </a:t>
            </a:r>
            <a:r>
              <a:rPr lang="bg-BG" sz="3200" i="0" dirty="0" smtClean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чадо</a:t>
            </a:r>
            <a:r>
              <a:rPr lang="bg-BG" sz="3200" i="0" dirty="0">
                <a:solidFill>
                  <a:schemeClr val="bg1"/>
                </a:solidFill>
                <a:effectLst>
                  <a:glow rad="139700">
                    <a:srgbClr val="1B1B1B"/>
                  </a:glow>
                </a:effectLst>
                <a:latin typeface="Segoe Print" pitchFamily="2" charset="0"/>
              </a:rPr>
              <a:t>, при  Мен ела!”	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/3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68</TotalTime>
  <Words>28</Words>
  <Application>Microsoft Office PowerPoint</Application>
  <PresentationFormat>Презентация на цял екран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Office тема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EVO300</dc:creator>
  <cp:lastModifiedBy>Trifon</cp:lastModifiedBy>
  <cp:revision>12</cp:revision>
  <dcterms:created xsi:type="dcterms:W3CDTF">2006-09-27T16:25:14Z</dcterms:created>
  <dcterms:modified xsi:type="dcterms:W3CDTF">2014-04-09T16:55:54Z</dcterms:modified>
</cp:coreProperties>
</file>