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35730-BCF4-4396-B8B9-CDCD4DB8B04E}" type="datetimeFigureOut">
              <a:rPr lang="bg-BG" smtClean="0"/>
              <a:pPr/>
              <a:t>3.3.2010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Bible\Music\Presentations\&#1046;&#1098;&#1083;&#1090;&#1072;%20&#1087;&#1077;&#1089;&#1085;&#1072;&#1088;&#1082;&#1072;\58.%20&#1050;&#1086;&#1087;&#1085;&#1077;&#1103;,%20&#1041;&#1086;&#1078;&#1077;%20&#1084;&#1086;&#1081;\58.%20&#1050;&#1086;&#1087;&#1085;&#1077;&#1103;,%20&#1041;&#1086;&#1078;&#1077;%20&#1084;&#1086;&#1081;.MID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allpaper-s.org/42__Ocean_Waves_Crash_Spray%2C_Hawaii.htm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5060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авоъгълник 2"/>
          <p:cNvSpPr/>
          <p:nvPr/>
        </p:nvSpPr>
        <p:spPr>
          <a:xfrm>
            <a:off x="1704234" y="2967335"/>
            <a:ext cx="57355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Копнея, Боже мой,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Твоето лице!</a:t>
            </a:r>
            <a:endParaRPr lang="bg-BG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58. Копнея, Боже мой.MID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825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517110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авоъгълник 2"/>
          <p:cNvSpPr/>
          <p:nvPr/>
        </p:nvSpPr>
        <p:spPr>
          <a:xfrm>
            <a:off x="62756" y="4071942"/>
            <a:ext cx="900983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Протягаш Ти с любов към мен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прободени ръце!</a:t>
            </a:r>
            <a:endParaRPr lang="bg-BG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4695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 descr="1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авоъгълник 2"/>
          <p:cNvSpPr/>
          <p:nvPr/>
        </p:nvSpPr>
        <p:spPr>
          <a:xfrm>
            <a:off x="1000100" y="245914"/>
            <a:ext cx="71815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О, Боже милостив,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към мен погледнеш ли</a:t>
            </a:r>
            <a:endParaRPr lang="bg-BG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3884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 descr="In Him I Trust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авоъгълник 3"/>
          <p:cNvSpPr/>
          <p:nvPr/>
        </p:nvSpPr>
        <p:spPr>
          <a:xfrm>
            <a:off x="613877" y="2967335"/>
            <a:ext cx="79162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Във Твоите очи аз виждам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бич как гори!</a:t>
            </a:r>
            <a:endParaRPr lang="bg-BG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3338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5211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авоъгълник 3"/>
          <p:cNvSpPr/>
          <p:nvPr/>
        </p:nvSpPr>
        <p:spPr>
          <a:xfrm>
            <a:off x="1643042" y="3643314"/>
            <a:ext cx="58625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моя грях с любов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прощаваш винаги!</a:t>
            </a:r>
            <a:endParaRPr lang="bg-BG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3635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esktop Wallpaper-s &gt; Nature &gt; Ocean Waves Crash Spray, Hawaii">
            <a:hlinkClick r:id="rId3" tooltip="Ocean Waves Crash Spray, Hawaii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авоъгълник 3"/>
          <p:cNvSpPr/>
          <p:nvPr/>
        </p:nvSpPr>
        <p:spPr>
          <a:xfrm>
            <a:off x="750561" y="500042"/>
            <a:ext cx="76474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Във морските дълбочини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навек го хвърляш Ти!</a:t>
            </a:r>
            <a:endParaRPr lang="bg-BG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73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4"/>
</p:tagLst>
</file>

<file path=ppt/theme/theme1.xml><?xml version="1.0" encoding="utf-8"?>
<a:theme xmlns:a="http://schemas.openxmlformats.org/drawingml/2006/main" name="Office тем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52</Words>
  <Application>Microsoft Office PowerPoint</Application>
  <PresentationFormat>Презентация на цял екран (4:3)</PresentationFormat>
  <Paragraphs>12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6</vt:i4>
      </vt:variant>
    </vt:vector>
  </HeadingPairs>
  <TitlesOfParts>
    <vt:vector size="7" baseType="lpstr">
      <vt:lpstr>Office тема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Mirela</dc:creator>
  <cp:lastModifiedBy>Mirela</cp:lastModifiedBy>
  <cp:revision>4</cp:revision>
  <dcterms:created xsi:type="dcterms:W3CDTF">2010-03-03T15:00:08Z</dcterms:created>
  <dcterms:modified xsi:type="dcterms:W3CDTF">2010-03-03T15:13:23Z</dcterms:modified>
</cp:coreProperties>
</file>