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4" r:id="rId18"/>
    <p:sldId id="275" r:id="rId19"/>
    <p:sldId id="273" r:id="rId20"/>
    <p:sldId id="276" r:id="rId21"/>
    <p:sldId id="278" r:id="rId22"/>
    <p:sldId id="277" r:id="rId23"/>
    <p:sldId id="279" r:id="rId24"/>
    <p:sldId id="280" r:id="rId25"/>
    <p:sldId id="281" r:id="rId26"/>
  </p:sldIdLst>
  <p:sldSz cx="9144000" cy="6858000" type="screen4x3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>
    <p:restoredLeft sz="15620"/>
    <p:restoredTop sz="94660"/>
  </p:normalViewPr>
  <p:slideViewPr>
    <p:cSldViewPr>
      <p:cViewPr>
        <p:scale>
          <a:sx n="60" d="100"/>
          <a:sy n="60" d="100"/>
        </p:scale>
        <p:origin x="-876" y="-3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1B867-980F-46AF-839F-CA7DCD2D1A4B}" type="datetimeFigureOut">
              <a:rPr lang="bg-BG" smtClean="0"/>
              <a:pPr/>
              <a:t>4.5.2012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1FA41-F31E-41A8-82F8-324880392FA3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1B867-980F-46AF-839F-CA7DCD2D1A4B}" type="datetimeFigureOut">
              <a:rPr lang="bg-BG" smtClean="0"/>
              <a:pPr/>
              <a:t>4.5.2012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1FA41-F31E-41A8-82F8-324880392FA3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1B867-980F-46AF-839F-CA7DCD2D1A4B}" type="datetimeFigureOut">
              <a:rPr lang="bg-BG" smtClean="0"/>
              <a:pPr/>
              <a:t>4.5.2012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1FA41-F31E-41A8-82F8-324880392FA3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1B867-980F-46AF-839F-CA7DCD2D1A4B}" type="datetimeFigureOut">
              <a:rPr lang="bg-BG" smtClean="0"/>
              <a:pPr/>
              <a:t>4.5.2012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1FA41-F31E-41A8-82F8-324880392FA3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1B867-980F-46AF-839F-CA7DCD2D1A4B}" type="datetimeFigureOut">
              <a:rPr lang="bg-BG" smtClean="0"/>
              <a:pPr/>
              <a:t>4.5.2012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1FA41-F31E-41A8-82F8-324880392FA3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1B867-980F-46AF-839F-CA7DCD2D1A4B}" type="datetimeFigureOut">
              <a:rPr lang="bg-BG" smtClean="0"/>
              <a:pPr/>
              <a:t>4.5.2012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1FA41-F31E-41A8-82F8-324880392FA3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1B867-980F-46AF-839F-CA7DCD2D1A4B}" type="datetimeFigureOut">
              <a:rPr lang="bg-BG" smtClean="0"/>
              <a:pPr/>
              <a:t>4.5.2012 г.</a:t>
            </a:fld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1FA41-F31E-41A8-82F8-324880392FA3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1B867-980F-46AF-839F-CA7DCD2D1A4B}" type="datetimeFigureOut">
              <a:rPr lang="bg-BG" smtClean="0"/>
              <a:pPr/>
              <a:t>4.5.2012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1FA41-F31E-41A8-82F8-324880392FA3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1B867-980F-46AF-839F-CA7DCD2D1A4B}" type="datetimeFigureOut">
              <a:rPr lang="bg-BG" smtClean="0"/>
              <a:pPr/>
              <a:t>4.5.2012 г.</a:t>
            </a:fld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1FA41-F31E-41A8-82F8-324880392FA3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1B867-980F-46AF-839F-CA7DCD2D1A4B}" type="datetimeFigureOut">
              <a:rPr lang="bg-BG" smtClean="0"/>
              <a:pPr/>
              <a:t>4.5.2012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1FA41-F31E-41A8-82F8-324880392FA3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1B867-980F-46AF-839F-CA7DCD2D1A4B}" type="datetimeFigureOut">
              <a:rPr lang="bg-BG" smtClean="0"/>
              <a:pPr/>
              <a:t>4.5.2012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1FA41-F31E-41A8-82F8-324880392FA3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61B867-980F-46AF-839F-CA7DCD2D1A4B}" type="datetimeFigureOut">
              <a:rPr lang="bg-BG" smtClean="0"/>
              <a:pPr/>
              <a:t>4.5.2012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61FA41-F31E-41A8-82F8-324880392FA3}" type="slidenum">
              <a:rPr lang="bg-BG" smtClean="0"/>
              <a:pPr/>
              <a:t>‹#›</a:t>
            </a:fld>
            <a:endParaRPr 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D:\Bible\&#1052;&#1091;&#1079;&#1080;&#1082;&#1072;\&#1048;&#1085;&#1089;&#1090;&#1088;&#1091;&#1084;&#1077;&#1085;&#1090;&#1072;&#1083;&#1080;\Ludovico%20Einaudi%20-%20divenire.wav" TargetMode="External"/><Relationship Id="rId1" Type="http://schemas.openxmlformats.org/officeDocument/2006/relationships/tags" Target="../tags/tag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39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00034" y="3105835"/>
            <a:ext cx="835824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Господ Бог Иеова е говорил</a:t>
            </a:r>
          </a:p>
          <a:p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 призовал земята;</a:t>
            </a:r>
          </a:p>
        </p:txBody>
      </p:sp>
      <p:pic>
        <p:nvPicPr>
          <p:cNvPr id="5" name="Ludovico Einaudi - divenire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/>
          <a:stretch>
            <a:fillRect/>
          </a:stretch>
        </p:blipFill>
        <p:spPr>
          <a:xfrm>
            <a:off x="214282" y="214290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 advTm="1028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5" showWhenStopped="0">
                <p:cTn id="14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50504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85720" y="1857364"/>
            <a:ext cx="8425320" cy="28007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Не ща да те изоблича,</a:t>
            </a:r>
          </a:p>
          <a:p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поради жертвите ти,</a:t>
            </a:r>
          </a:p>
          <a:p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нито поради твоите всеизгаряния,</a:t>
            </a:r>
          </a:p>
          <a:p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които са винаги пред Мене.</a:t>
            </a:r>
            <a:endParaRPr lang="en-US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tx1"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 advTm="9079">
    <p:strips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r="6570" b="6570"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ctangle 2"/>
          <p:cNvSpPr/>
          <p:nvPr/>
        </p:nvSpPr>
        <p:spPr>
          <a:xfrm>
            <a:off x="184472" y="428604"/>
            <a:ext cx="903099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Не ща да приема юнец от къщата ти,</a:t>
            </a:r>
          </a:p>
          <a:p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нито козли от стадата ти;</a:t>
            </a:r>
            <a:endParaRPr lang="en-US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tx1"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 advTm="7582">
    <p:spli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l="1326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ctangle 2"/>
          <p:cNvSpPr/>
          <p:nvPr/>
        </p:nvSpPr>
        <p:spPr>
          <a:xfrm>
            <a:off x="222391" y="357166"/>
            <a:ext cx="8921609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Защото Мои са</a:t>
            </a:r>
          </a:p>
          <a:p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всички горски зверове, и добитъкът,</a:t>
            </a:r>
          </a:p>
          <a:p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който е по хиляди хълмове. </a:t>
            </a:r>
            <a:endParaRPr lang="en-US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tx1"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 advTm="9110">
    <p:split orient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r="1134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ctangle 2"/>
          <p:cNvSpPr/>
          <p:nvPr/>
        </p:nvSpPr>
        <p:spPr>
          <a:xfrm>
            <a:off x="0" y="3857628"/>
            <a:ext cx="9223872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Познавам всичките планински птици,</a:t>
            </a:r>
          </a:p>
          <a:p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 полските зверове са в ума Ми.</a:t>
            </a:r>
            <a:endParaRPr lang="en-US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tx1"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 advTm="7909">
    <p:circl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jpg"/>
          <p:cNvPicPr>
            <a:picLocks noChangeAspect="1"/>
          </p:cNvPicPr>
          <p:nvPr/>
        </p:nvPicPr>
        <p:blipFill>
          <a:blip r:embed="rId2"/>
          <a:srcRect l="7813" r="885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85720" y="428604"/>
            <a:ext cx="6209007" cy="28007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Ако огладнеех,</a:t>
            </a:r>
          </a:p>
          <a:p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не щях да кажа на тебе;</a:t>
            </a:r>
          </a:p>
          <a:p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Защото, Моя е вселената</a:t>
            </a:r>
          </a:p>
          <a:p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 всичко, що има в нея.</a:t>
            </a:r>
          </a:p>
        </p:txBody>
      </p:sp>
    </p:spTree>
  </p:cSld>
  <p:clrMapOvr>
    <a:masterClrMapping/>
  </p:clrMapOvr>
  <p:transition spd="slow" advTm="10000">
    <p:diamond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31 (2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85720" y="357166"/>
            <a:ext cx="8500853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Принеси Богу жертва на хваление,</a:t>
            </a:r>
          </a:p>
          <a:p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 изпълни на Всевишния</a:t>
            </a:r>
          </a:p>
          <a:p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обреците си.</a:t>
            </a:r>
          </a:p>
        </p:txBody>
      </p:sp>
    </p:spTree>
  </p:cSld>
  <p:clrMapOvr>
    <a:masterClrMapping/>
  </p:clrMapOvr>
  <p:transition spd="slow" advTm="7379">
    <p:plus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60317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85720" y="428604"/>
            <a:ext cx="7531421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 призови Ме в ден на напаст,</a:t>
            </a:r>
          </a:p>
          <a:p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 Аз ще те избавя,</a:t>
            </a:r>
          </a:p>
          <a:p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 ти ще Ме прославиш.</a:t>
            </a:r>
          </a:p>
        </p:txBody>
      </p:sp>
    </p:spTree>
  </p:cSld>
  <p:clrMapOvr>
    <a:masterClrMapping/>
  </p:clrMapOvr>
  <p:transition spd="slow" advTm="7675"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jesus (2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85720" y="3714752"/>
            <a:ext cx="7691401" cy="28007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Но на нечестивия казва Бог:</a:t>
            </a:r>
          </a:p>
          <a:p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Що правиш ти, та разгласяваш</a:t>
            </a:r>
          </a:p>
          <a:p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Моите повеления, и разказваш</a:t>
            </a:r>
          </a:p>
          <a:p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завета Ми с устата си,</a:t>
            </a:r>
          </a:p>
        </p:txBody>
      </p:sp>
    </p:spTree>
  </p:cSld>
  <p:clrMapOvr>
    <a:masterClrMapping/>
  </p:clrMapOvr>
  <p:transition spd="slow" advTm="11779">
    <p:circl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4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37263" y="5072074"/>
            <a:ext cx="8877623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Тъй като сам ти мразиш поука,</a:t>
            </a:r>
          </a:p>
          <a:p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 хвърляш зад себе си Моите думи?</a:t>
            </a:r>
          </a:p>
        </p:txBody>
      </p:sp>
    </p:spTree>
  </p:cSld>
  <p:clrMapOvr>
    <a:masterClrMapping/>
  </p:clrMapOvr>
  <p:transition spd="slow" advTm="8736">
    <p:diamond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48 (2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85470" y="3214686"/>
            <a:ext cx="8115620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Ако видиш крадец, тичаш с него,</a:t>
            </a:r>
          </a:p>
          <a:p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 с прелюбодейците участваш.</a:t>
            </a:r>
          </a:p>
        </p:txBody>
      </p:sp>
    </p:spTree>
  </p:cSld>
  <p:clrMapOvr>
    <a:masterClrMapping/>
  </p:clrMapOvr>
  <p:transition spd="slow" advTm="7722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ctangle 2"/>
          <p:cNvSpPr/>
          <p:nvPr/>
        </p:nvSpPr>
        <p:spPr>
          <a:xfrm>
            <a:off x="357158" y="428604"/>
            <a:ext cx="6888552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От изгряването на слънцето</a:t>
            </a:r>
          </a:p>
          <a:p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до захождането му.</a:t>
            </a:r>
            <a:endParaRPr lang="en-US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tx1"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 advTm="4337">
    <p:circl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0614097 cop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14282" y="5000636"/>
            <a:ext cx="7814960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Предаваш устата си на зло,</a:t>
            </a:r>
          </a:p>
          <a:p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 езикът ти устройва коварство.</a:t>
            </a:r>
          </a:p>
        </p:txBody>
      </p:sp>
    </p:spTree>
  </p:cSld>
  <p:clrMapOvr>
    <a:masterClrMapping/>
  </p:clrMapOvr>
  <p:transition spd="slow" advTm="7847">
    <p:wheel spokes="3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oy-a1[1]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85720" y="3571876"/>
            <a:ext cx="6355330" cy="28007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Като седиш,</a:t>
            </a:r>
          </a:p>
          <a:p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говориш против брата си,</a:t>
            </a:r>
          </a:p>
          <a:p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разсяваш клетвата</a:t>
            </a:r>
          </a:p>
          <a:p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против сина на майка си.</a:t>
            </a:r>
          </a:p>
        </p:txBody>
      </p:sp>
    </p:spTree>
  </p:cSld>
  <p:clrMapOvr>
    <a:masterClrMapping/>
  </p:clrMapOvr>
  <p:transition spd="slow" advTm="10031">
    <p:strips dir="r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heavens00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85720" y="357166"/>
            <a:ext cx="8533170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Понеже си сторил това,</a:t>
            </a:r>
          </a:p>
          <a:p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 Аз премълчах, ти си помислил,</a:t>
            </a:r>
          </a:p>
          <a:p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че Съм съвсем подобен на тебе.</a:t>
            </a:r>
          </a:p>
          <a:p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Но аз ще те изоблича, и ще изредя</a:t>
            </a:r>
          </a:p>
          <a:p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всичко това пред очите ти.</a:t>
            </a:r>
          </a:p>
        </p:txBody>
      </p:sp>
    </p:spTree>
  </p:cSld>
  <p:clrMapOvr>
    <a:masterClrMapping/>
  </p:clrMapOvr>
  <p:transition spd="slow" advTm="17706">
    <p:wipe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9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48991" y="3500438"/>
            <a:ext cx="8695009" cy="28007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Разсъдете, прочее, за това,</a:t>
            </a:r>
          </a:p>
          <a:p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вие, които забравяте Бога,</a:t>
            </a:r>
          </a:p>
          <a:p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да не би да ви разкъсам,</a:t>
            </a:r>
          </a:p>
          <a:p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без да се намери кой да ви избави.</a:t>
            </a:r>
          </a:p>
        </p:txBody>
      </p:sp>
    </p:spTree>
  </p:cSld>
  <p:clrMapOvr>
    <a:masterClrMapping/>
  </p:clrMapOvr>
  <p:transition spd="slow" advTm="13931"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eopl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14282" y="3286124"/>
            <a:ext cx="7974747" cy="28007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Който принася жертва на хвала,</a:t>
            </a:r>
          </a:p>
          <a:p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той Ме прославя;</a:t>
            </a:r>
          </a:p>
          <a:p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 на онзи, който оправя пътя си,</a:t>
            </a:r>
          </a:p>
          <a:p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ще покажа Божието спасение.</a:t>
            </a:r>
          </a:p>
        </p:txBody>
      </p:sp>
    </p:spTree>
  </p:cSld>
  <p:clrMapOvr>
    <a:masterClrMapping/>
  </p:clrMapOvr>
  <p:transition spd="slow" advTm="17441">
    <p:zoom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6708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 t="859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ectangle 3"/>
          <p:cNvSpPr/>
          <p:nvPr/>
        </p:nvSpPr>
        <p:spPr>
          <a:xfrm>
            <a:off x="364610" y="3986949"/>
            <a:ext cx="7422353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От Сион,</a:t>
            </a:r>
          </a:p>
          <a:p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съвършенството на красотата,</a:t>
            </a:r>
          </a:p>
          <a:p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Бог е възсиял.</a:t>
            </a:r>
            <a:endParaRPr lang="en-US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tx1"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 advTm="5726"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ww-St-Takla-org___Jesus-Second-Coming-Advent-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"/>
            <a:ext cx="9143999" cy="6858001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64610" y="4572008"/>
            <a:ext cx="552907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Нашият Бог ще дойде,</a:t>
            </a:r>
          </a:p>
          <a:p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 няма да мълчи!</a:t>
            </a:r>
            <a:endParaRPr lang="en-US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tx1"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 advTm="4852">
    <p:wheel spokes="3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 l="2677" r="11658" b="769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ectangle 3"/>
          <p:cNvSpPr/>
          <p:nvPr/>
        </p:nvSpPr>
        <p:spPr>
          <a:xfrm>
            <a:off x="375996" y="4143380"/>
            <a:ext cx="6252224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Ще има пред Него</a:t>
            </a:r>
          </a:p>
          <a:p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огън поглъщащ,</a:t>
            </a:r>
          </a:p>
          <a:p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 около Него силна буря!</a:t>
            </a:r>
            <a:endParaRPr lang="en-US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tx1"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 advTm="6786"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 r="3760" b="3760"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ctangle 2"/>
          <p:cNvSpPr/>
          <p:nvPr/>
        </p:nvSpPr>
        <p:spPr>
          <a:xfrm>
            <a:off x="375996" y="4143380"/>
            <a:ext cx="7208512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Ще призове небесата отгоре,</a:t>
            </a:r>
          </a:p>
          <a:p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 земята, за да съди</a:t>
            </a:r>
          </a:p>
          <a:p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людете Си, казвайки:</a:t>
            </a:r>
            <a:endParaRPr lang="en-US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tx1"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 advTm="6006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5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75996" y="4143380"/>
            <a:ext cx="6946325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Съберете Ми Моите светии,</a:t>
            </a:r>
          </a:p>
          <a:p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които направиха с Мене</a:t>
            </a:r>
          </a:p>
          <a:p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завет с жертви.</a:t>
            </a:r>
            <a:endParaRPr lang="en-US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tx1"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 advTm="8424">
    <p:circl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 l="1666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ctangle 2"/>
          <p:cNvSpPr/>
          <p:nvPr/>
        </p:nvSpPr>
        <p:spPr>
          <a:xfrm>
            <a:off x="375996" y="4143380"/>
            <a:ext cx="5827236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 небесата ще известят</a:t>
            </a:r>
          </a:p>
          <a:p>
            <a:r>
              <a:rPr lang="ru-RU" sz="4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</a:t>
            </a:r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равдата Му, защото</a:t>
            </a:r>
          </a:p>
          <a:p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сам Бог е съдия.</a:t>
            </a:r>
            <a:endParaRPr lang="en-US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tx1"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 advTm="6911">
    <p:diamond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50409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85720" y="1857364"/>
            <a:ext cx="8551700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Слушайте, люде Мои, и ще говоря,</a:t>
            </a:r>
          </a:p>
          <a:p>
            <a:pPr algn="ctr"/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Израилю, и ще заявя пред тебе –</a:t>
            </a:r>
          </a:p>
          <a:p>
            <a:pPr algn="ctr"/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Аз Съм твой Бог!</a:t>
            </a:r>
            <a:endParaRPr lang="en-US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tx1"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 advTm="9875">
    <p:plus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</TotalTime>
  <Words>403</Words>
  <Application>Microsoft Office PowerPoint</Application>
  <PresentationFormat>On-screen Show (4:3)</PresentationFormat>
  <Paragraphs>72</Paragraphs>
  <Slides>25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Home</dc:creator>
  <cp:lastModifiedBy>Home</cp:lastModifiedBy>
  <cp:revision>32</cp:revision>
  <dcterms:created xsi:type="dcterms:W3CDTF">2012-05-04T09:18:16Z</dcterms:created>
  <dcterms:modified xsi:type="dcterms:W3CDTF">2012-05-04T19:38:18Z</dcterms:modified>
</cp:coreProperties>
</file>