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61" r:id="rId5"/>
    <p:sldId id="262" r:id="rId6"/>
    <p:sldId id="260" r:id="rId7"/>
    <p:sldId id="258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BA86"/>
    <a:srgbClr val="F8A968"/>
    <a:srgbClr val="FBC99F"/>
    <a:srgbClr val="FABF8E"/>
    <a:srgbClr val="FF9966"/>
    <a:srgbClr val="000000"/>
    <a:srgbClr val="B3CC82"/>
    <a:srgbClr val="CF7977"/>
    <a:srgbClr val="DC9E9C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ен стил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4660"/>
  </p:normalViewPr>
  <p:slideViewPr>
    <p:cSldViewPr>
      <p:cViewPr varScale="1">
        <p:scale>
          <a:sx n="66" d="100"/>
          <a:sy n="66" d="100"/>
        </p:scale>
        <p:origin x="-14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16C97-6C87-434C-9BED-F43454C6B792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0CAD1-BEEE-4AB3-B6CF-FDE076FC8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965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16C97-6C87-434C-9BED-F43454C6B792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0CAD1-BEEE-4AB3-B6CF-FDE076FC8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253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16C97-6C87-434C-9BED-F43454C6B792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0CAD1-BEEE-4AB3-B6CF-FDE076FC8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33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16C97-6C87-434C-9BED-F43454C6B792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0CAD1-BEEE-4AB3-B6CF-FDE076FC8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840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16C97-6C87-434C-9BED-F43454C6B792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0CAD1-BEEE-4AB3-B6CF-FDE076FC8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681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16C97-6C87-434C-9BED-F43454C6B792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0CAD1-BEEE-4AB3-B6CF-FDE076FC8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710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16C97-6C87-434C-9BED-F43454C6B792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0CAD1-BEEE-4AB3-B6CF-FDE076FC8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068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16C97-6C87-434C-9BED-F43454C6B792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0CAD1-BEEE-4AB3-B6CF-FDE076FC8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722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16C97-6C87-434C-9BED-F43454C6B792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0CAD1-BEEE-4AB3-B6CF-FDE076FC8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141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16C97-6C87-434C-9BED-F43454C6B792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0CAD1-BEEE-4AB3-B6CF-FDE076FC8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0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16C97-6C87-434C-9BED-F43454C6B792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0CAD1-BEEE-4AB3-B6CF-FDE076FC8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140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16C97-6C87-434C-9BED-F43454C6B792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0CAD1-BEEE-4AB3-B6CF-FDE076FC8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08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miri se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96400" y="62774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775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106">
        <p:fade/>
      </p:transition>
    </mc:Choice>
    <mc:Fallback xmlns="">
      <p:transition spd="med" advTm="1110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лавие 3"/>
          <p:cNvSpPr>
            <a:spLocks noGrp="1"/>
          </p:cNvSpPr>
          <p:nvPr>
            <p:ph type="title"/>
          </p:nvPr>
        </p:nvSpPr>
        <p:spPr>
          <a:xfrm>
            <a:off x="304800" y="1447800"/>
            <a:ext cx="8229600" cy="6477000"/>
          </a:xfrm>
        </p:spPr>
        <p:txBody>
          <a:bodyPr>
            <a:noAutofit/>
          </a:bodyPr>
          <a:lstStyle/>
          <a:p>
            <a:pPr algn="l"/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Смири </a:t>
            </a:r>
            <a:r>
              <a:rPr lang="bg-BG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се със трепет във душа </a:t>
            </a:r>
            <a: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пред </a:t>
            </a:r>
            <a:r>
              <a:rPr lang="bg-BG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святия твой Бог.</a:t>
            </a:r>
            <a:r>
              <a:rPr lang="en-US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Ела, поклони Му се сега </a:t>
            </a:r>
            <a: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със </a:t>
            </a:r>
            <a:r>
              <a:rPr lang="bg-BG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почит в тишина.</a:t>
            </a:r>
            <a:r>
              <a:rPr lang="en-US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Пред Него застани</a:t>
            </a:r>
            <a:r>
              <a:rPr lang="en-US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на святата земя – </a:t>
            </a:r>
            <a:r>
              <a:rPr lang="en-US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смири се със трепет във </a:t>
            </a:r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душа</a:t>
            </a:r>
            <a: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bg-BG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пред святия твой Бог!</a:t>
            </a:r>
            <a:r>
              <a:rPr lang="en-US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en-US" sz="3200" b="1" dirty="0">
              <a:ln w="19050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300" y="228600"/>
            <a:ext cx="3771900" cy="3172626"/>
          </a:xfrm>
          <a:prstGeom prst="rect">
            <a:avLst/>
          </a:prstGeom>
          <a:effectLst>
            <a:softEdge rad="8128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091568"/>
      </p:ext>
    </p:extLst>
  </p:cSld>
  <p:clrMapOvr>
    <a:masterClrMapping/>
  </p:clrMapOvr>
  <p:transition spd="slow" advTm="43951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4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04800" y="1493838"/>
            <a:ext cx="8229600" cy="6507162"/>
          </a:xfrm>
        </p:spPr>
        <p:txBody>
          <a:bodyPr>
            <a:noAutofit/>
          </a:bodyPr>
          <a:lstStyle/>
          <a:p>
            <a:pPr algn="l"/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Смирено падни на колене </a:t>
            </a:r>
            <a: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пред славния твой Бог.</a:t>
            </a:r>
            <a: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Той е огън жарък и пламтящ, </a:t>
            </a:r>
            <a: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със блясък увенчан!</a:t>
            </a:r>
            <a: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Страх, почит и поклон</a:t>
            </a:r>
            <a: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пред славния ни Цар! </a:t>
            </a:r>
            <a:r>
              <a:rPr lang="en-US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Смирено падни на колене </a:t>
            </a:r>
            <a: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пред </a:t>
            </a:r>
            <a:r>
              <a:rPr lang="bg-BG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славния твой </a:t>
            </a:r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Бог.</a:t>
            </a:r>
            <a:r>
              <a:rPr lang="en-US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en-US" sz="3200" b="1" dirty="0">
              <a:ln w="19050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Картина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658" y="810758"/>
            <a:ext cx="3934517" cy="2618242"/>
          </a:xfrm>
          <a:prstGeom prst="rect">
            <a:avLst/>
          </a:prstGeom>
          <a:effectLst>
            <a:softEdge rad="6223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03869593"/>
      </p:ext>
    </p:extLst>
  </p:cSld>
  <p:clrMapOvr>
    <a:masterClrMapping/>
  </p:clrMapOvr>
  <p:transition spd="slow" advTm="44448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805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309">
        <p14:doors dir="vert"/>
      </p:transition>
    </mc:Choice>
    <mc:Fallback xmlns="">
      <p:transition spd="slow" advTm="330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594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979">
        <p14:doors dir="vert"/>
      </p:transition>
    </mc:Choice>
    <mc:Fallback xmlns="">
      <p:transition spd="slow" advTm="397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167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6864">
        <p14:reveal/>
      </p:transition>
    </mc:Choice>
    <mc:Fallback xmlns="">
      <p:transition spd="slow" advTm="686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ртина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660" y="685800"/>
            <a:ext cx="3895940" cy="2590800"/>
          </a:xfrm>
          <a:prstGeom prst="rect">
            <a:avLst/>
          </a:prstGeom>
          <a:effectLst>
            <a:softEdge rad="647700"/>
          </a:effectLst>
        </p:spPr>
      </p:pic>
      <p:sp>
        <p:nvSpPr>
          <p:cNvPr id="6" name="Заглавие 1"/>
          <p:cNvSpPr txBox="1">
            <a:spLocks/>
          </p:cNvSpPr>
          <p:nvPr/>
        </p:nvSpPr>
        <p:spPr>
          <a:xfrm>
            <a:off x="304800" y="1676400"/>
            <a:ext cx="8229600" cy="6172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Смири се със трепет във душа </a:t>
            </a:r>
            <a: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пред силата на Бог.</a:t>
            </a:r>
            <a: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Той идва греха да победи </a:t>
            </a:r>
            <a: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във слабия човек.</a:t>
            </a:r>
            <a: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За Него няма тук</a:t>
            </a:r>
            <a: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неразрешим проблем –</a:t>
            </a:r>
            <a: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смири се със трепет във душа </a:t>
            </a:r>
            <a: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пред силата на Бог!</a:t>
            </a:r>
            <a: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en-US" sz="3200" b="1" dirty="0">
              <a:ln w="19050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9104202"/>
      </p:ext>
    </p:extLst>
  </p:cSld>
  <p:clrMapOvr>
    <a:masterClrMapping/>
  </p:clrMapOvr>
  <p:transition spd="slow" advTm="44132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73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04800" y="3810000"/>
            <a:ext cx="8229600" cy="3733800"/>
          </a:xfrm>
        </p:spPr>
        <p:txBody>
          <a:bodyPr>
            <a:noAutofit/>
          </a:bodyPr>
          <a:lstStyle/>
          <a:p>
            <a:pPr algn="l"/>
            <a:r>
              <a:rPr lang="bg-BG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За Него няма тук</a:t>
            </a:r>
            <a:r>
              <a:rPr lang="en-US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неразрешим </a:t>
            </a:r>
            <a:r>
              <a:rPr lang="bg-BG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проблем –</a:t>
            </a:r>
            <a:r>
              <a:rPr lang="en-US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смири се със трепет във </a:t>
            </a:r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душа</a:t>
            </a:r>
            <a: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2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пред </a:t>
            </a:r>
            <a:r>
              <a:rPr lang="bg-BG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силата на Бог!</a:t>
            </a:r>
            <a:r>
              <a:rPr lang="en-US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200" b="1" dirty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en-US" sz="3200" b="1" dirty="0">
              <a:ln w="19050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Картина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0277" y="762000"/>
            <a:ext cx="4272699" cy="3200400"/>
          </a:xfrm>
          <a:prstGeom prst="rect">
            <a:avLst/>
          </a:prstGeom>
          <a:effectLst>
            <a:softEdge rad="7239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4379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7791">
        <p:fade/>
      </p:transition>
    </mc:Choice>
    <mc:Fallback xmlns="">
      <p:transition spd="med" advTm="2779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20</Words>
  <Application>Microsoft Office PowerPoint</Application>
  <PresentationFormat>Презентация на цял екран (4:3)</PresentationFormat>
  <Paragraphs>4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8</vt:i4>
      </vt:variant>
    </vt:vector>
  </HeadingPairs>
  <TitlesOfParts>
    <vt:vector size="9" baseType="lpstr">
      <vt:lpstr>Office тема</vt:lpstr>
      <vt:lpstr>Презентация на PowerPoint</vt:lpstr>
      <vt:lpstr>Смири се със трепет във душа  пред святия твой Бог. Ела, поклони Му се сега  със почит в тишина. Пред Него застани на святата земя –  смири се със трепет във душа  пред святия твой Бог! </vt:lpstr>
      <vt:lpstr>Смирено падни на колене  пред славния твой Бог. Той е огън жарък и пламтящ,  със блясък увенчан! Страх, почит и поклон пред славния ни Цар!  Смирено падни на колене  пред славния твой Бог. 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За Него няма тук неразрешим проблем – смири се със трепет във душа пред силата на Бог!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Смири се със трепет във душа пред святия твой Бог. Ела, поклони Му се сега със почит в тишина. Пред Него застани на святата земя –  смири се със трепет във душа пред святия твой Бог!</dc:title>
  <dc:creator>Vyara</dc:creator>
  <cp:lastModifiedBy>Trifon</cp:lastModifiedBy>
  <cp:revision>35</cp:revision>
  <dcterms:created xsi:type="dcterms:W3CDTF">2012-06-07T05:49:23Z</dcterms:created>
  <dcterms:modified xsi:type="dcterms:W3CDTF">2013-04-19T20:28:26Z</dcterms:modified>
</cp:coreProperties>
</file>