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66" r:id="rId3"/>
    <p:sldId id="268" r:id="rId4"/>
    <p:sldId id="269" r:id="rId5"/>
    <p:sldId id="264" r:id="rId6"/>
    <p:sldId id="270" r:id="rId7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C1E"/>
    <a:srgbClr val="160D21"/>
    <a:srgbClr val="1E122C"/>
    <a:srgbClr val="100A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660"/>
  </p:normalViewPr>
  <p:slideViewPr>
    <p:cSldViewPr>
      <p:cViewPr>
        <p:scale>
          <a:sx n="70" d="100"/>
          <a:sy n="70" d="100"/>
        </p:scale>
        <p:origin x="-1326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A1BE-7C6A-420A-908C-896BFA0BEEED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445504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20D35-F110-4D60-9DEB-B480C8C9CC76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738771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C3D5E-B083-46DB-BDB5-643D869A2CD7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47067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8A18-FCB5-45E0-80D4-BBFEA4F4C8B7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91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09-350F-4CB0-B26C-21F8CF516012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212271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4EF7F-CA59-44F7-A54C-9342E99222A6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861571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8DAF-5912-4A73-AD66-B4DE3EC63AB7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357868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EA3F8-8DB3-4BB0-B5E9-9BE5D50DF215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215122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7885-3F9B-40AD-A5E9-39E206DE2AEE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229700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FCB2-91FF-46D3-A336-7A5FB2A252EC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941254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DEA36-DB64-487F-AAFB-C69365A43244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052192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D4EA4-9E44-47E9-87E0-EAFF448F7443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449632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39552" y="1772816"/>
            <a:ext cx="9577388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rgbClr val="FFFF00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       </a:t>
            </a: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196</a:t>
            </a:r>
            <a:endParaRPr lang="en-US" altLang="bg-BG" sz="3200" b="1" dirty="0">
              <a:solidFill>
                <a:srgbClr val="FFFF00"/>
              </a:solidFill>
              <a:effectLst>
                <a:glow rad="101600">
                  <a:srgbClr val="100A18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1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</a:effectLst>
                <a:latin typeface="Segoe Print" panose="02000600000000000000" pitchFamily="2" charset="0"/>
              </a:rPr>
              <a:t>.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О, колко радост в мисълта,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че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дружно аз вървя с Христа,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че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вред през светски шум и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вой</a:t>
            </a:r>
            <a:endParaRPr lang="en-US" altLang="bg-BG" sz="3200" b="1" dirty="0" smtClean="0">
              <a:solidFill>
                <a:schemeClr val="bg1"/>
              </a:solidFill>
              <a:effectLst>
                <a:glow rad="101600">
                  <a:srgbClr val="100A18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държи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ме за ръка сам Той!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 smtClean="0">
                <a:solidFill>
                  <a:schemeClr val="bg1"/>
                </a:solidFill>
              </a:rPr>
              <a:t>1/</a:t>
            </a:r>
            <a:r>
              <a:rPr lang="en-US" altLang="bg-BG" sz="2000" b="1" dirty="0">
                <a:solidFill>
                  <a:schemeClr val="bg1"/>
                </a:solidFill>
              </a:rPr>
              <a:t>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611560" y="1352957"/>
            <a:ext cx="957738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effectLst>
                <a:glow rad="101600">
                  <a:srgbClr val="1E122C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rgbClr val="FFFF00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Припев</a:t>
            </a:r>
            <a:r>
              <a:rPr lang="bg-BG" altLang="bg-BG" sz="3200" b="1" dirty="0">
                <a:solidFill>
                  <a:srgbClr val="FFFF00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   </a:t>
            </a: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 Господа вървя аз напред,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Той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бди над моите стъпки вред!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можех тъй аз всякога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държа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таз Бащина ръка!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2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ChangeArrowheads="1"/>
          </p:cNvSpPr>
          <p:nvPr/>
        </p:nvSpPr>
        <p:spPr bwMode="auto">
          <a:xfrm>
            <a:off x="539228" y="1875596"/>
            <a:ext cx="9577388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60D21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2. Дали във тежка скръб, печал,</a:t>
            </a: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или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 път светъл съм стигнал,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през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бури и блажен покой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държи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60D21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ме за ръка Бог мой!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3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4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11560" y="1352957"/>
            <a:ext cx="957738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effectLst>
                <a:glow rad="101600">
                  <a:srgbClr val="1E122C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rgbClr val="FFFF00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Припев</a:t>
            </a:r>
            <a:r>
              <a:rPr lang="bg-BG" altLang="bg-BG" sz="3200" b="1" dirty="0">
                <a:solidFill>
                  <a:srgbClr val="FFFF00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   </a:t>
            </a: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 Господа вървя аз напред,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Той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бди над моите стъпки вред!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можех тъй аз всякога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държа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таз Бащина ръка!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ChangeArrowheads="1"/>
          </p:cNvSpPr>
          <p:nvPr/>
        </p:nvSpPr>
        <p:spPr bwMode="auto">
          <a:xfrm>
            <a:off x="539228" y="1659572"/>
            <a:ext cx="9577388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40C1E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3. Когато свърша този път,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тоз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пълен с изпити живот,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ще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срещна с радост и смъртта, </a:t>
            </a:r>
            <a:endParaRPr lang="en-US" altLang="bg-BG" sz="3200" b="1" dirty="0" smtClean="0">
              <a:solidFill>
                <a:schemeClr val="bg1"/>
              </a:solidFill>
              <a:effectLst>
                <a:glow rad="101600">
                  <a:srgbClr val="140C1E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опрян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40C1E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Бащина ръка!</a:t>
            </a:r>
            <a:r>
              <a:rPr lang="bg-BG" altLang="bg-BG" sz="3200" dirty="0">
                <a:solidFill>
                  <a:schemeClr val="bg1"/>
                </a:solidFill>
                <a:effectLst>
                  <a:glow rad="101600">
                    <a:srgbClr val="140C1E"/>
                  </a:glow>
                </a:effectLst>
                <a:latin typeface="Segoe Print" panose="02000600000000000000" pitchFamily="2" charset="0"/>
              </a:rPr>
              <a:t> 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5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6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/</a:t>
            </a:r>
            <a:r>
              <a:rPr lang="en-US" altLang="bg-BG" sz="2000" b="1" dirty="0" smtClean="0">
                <a:solidFill>
                  <a:schemeClr val="bg1"/>
                </a:solidFill>
              </a:rPr>
              <a:t>6</a:t>
            </a:r>
            <a:endParaRPr lang="bg-BG" altLang="bg-BG" sz="2000" b="1" dirty="0">
              <a:solidFill>
                <a:schemeClr val="bg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11560" y="1352957"/>
            <a:ext cx="957738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effectLst>
                <a:glow rad="101600">
                  <a:srgbClr val="1E122C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rgbClr val="FFFF00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Припев</a:t>
            </a:r>
            <a:r>
              <a:rPr lang="bg-BG" altLang="bg-BG" sz="3200" b="1" dirty="0">
                <a:solidFill>
                  <a:srgbClr val="FFFF00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:   </a:t>
            </a: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 Господа вървя аз напред,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Той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бди над моите стъпки вред!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можех тъй аз всякога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държа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E12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таз Бащина ръка!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1088</TotalTime>
  <Words>193</Words>
  <Application>Microsoft Office PowerPoint</Application>
  <PresentationFormat>Презентация на цял екран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6</vt:i4>
      </vt:variant>
    </vt:vector>
  </HeadingPairs>
  <TitlesOfParts>
    <vt:vector size="7" baseType="lpstr">
      <vt:lpstr>Office тема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123</dc:creator>
  <cp:lastModifiedBy>Trifon</cp:lastModifiedBy>
  <cp:revision>130</cp:revision>
  <dcterms:created xsi:type="dcterms:W3CDTF">2005-09-17T20:03:35Z</dcterms:created>
  <dcterms:modified xsi:type="dcterms:W3CDTF">2014-04-10T14:18:11Z</dcterms:modified>
</cp:coreProperties>
</file>