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5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D:\Bible\&#1052;&#1091;&#1079;&#1080;&#1082;&#1072;\&#1048;&#1085;&#1089;&#1090;&#1088;&#1091;&#1084;&#1077;&#1085;&#1090;&#1072;&#1083;&#1080;\04.%20Jesus%20is%20all%20the%20world%20for%20me.mp3" TargetMode="Externa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92" t="2095" r="2265" b="1905"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362200" y="1295400"/>
            <a:ext cx="5900974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bg-BG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 се раздразнявай</a:t>
            </a:r>
          </a:p>
          <a:p>
            <a:pPr algn="ctr"/>
            <a:r>
              <a:rPr lang="bg-BG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поради злотворците.</a:t>
            </a:r>
          </a:p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Нито 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завиждай на 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ония,</a:t>
            </a:r>
          </a:p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които 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вършат беззаконие.</a:t>
            </a:r>
            <a:endParaRPr lang="en-US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" name="04. Jesus is all the world for me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/>
          <a:stretch>
            <a:fillRect/>
          </a:stretch>
        </p:blipFill>
        <p:spPr>
          <a:xfrm>
            <a:off x="285720" y="214290"/>
            <a:ext cx="304800" cy="304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340323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16704">
        <p:split orient="vert"/>
      </p:transition>
    </mc:Choice>
    <mc:Fallback>
      <p:transition spd="slow" advTm="16704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4" showWhenStopped="0">
                <p:cTn id="14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/>
    </p:bldLst>
  </p:timing>
  <p:extLst mod="1">
    <p:ext uri="{E180D4A7-C9FB-4DFB-919C-405C955672EB}">
      <p14:showEvtLst xmlns:p14="http://schemas.microsoft.com/office/powerpoint/2010/main" xmlns="">
        <p14:playEvt time="0" objId="4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4029" y="4343400"/>
            <a:ext cx="906748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 няма да се посрамят в лоши 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времена.</a:t>
            </a:r>
          </a:p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дни на глад ще бъдат сити.</a:t>
            </a:r>
            <a:endParaRPr lang="en-US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9021818"/>
      </p:ext>
    </p:extLst>
  </p:cSld>
  <p:clrMapOvr>
    <a:masterClrMapping/>
  </p:clrMapOvr>
  <p:transition spd="slow" advTm="8974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76945" y="0"/>
            <a:ext cx="6590109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-152400" y="4724400"/>
            <a:ext cx="943059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Нечестивият взема на заем, и не 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отплаща;</a:t>
            </a:r>
          </a:p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 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праведният постъпва благо и дава.</a:t>
            </a:r>
            <a:endParaRPr lang="en-US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7885913"/>
      </p:ext>
    </p:extLst>
  </p:cSld>
  <p:clrMapOvr>
    <a:masterClrMapping/>
  </p:clrMapOvr>
  <p:transition spd="slow" advTm="10790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88687" y="304800"/>
            <a:ext cx="8287461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Защото благословените от 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Господа</a:t>
            </a:r>
          </a:p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ще 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наследят 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земята;</a:t>
            </a:r>
          </a:p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 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проклетите от Него ще се изтребят.</a:t>
            </a:r>
            <a:endParaRPr lang="en-US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24698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11609">
        <p:split orient="vert"/>
      </p:transition>
    </mc:Choice>
    <mc:Fallback>
      <p:transition spd="slow" advTm="11609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85389" y="838200"/>
            <a:ext cx="8494057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Млад бях, ето, 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остарях,</a:t>
            </a:r>
          </a:p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но 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 съм видял праведният оставен, </a:t>
            </a:r>
            <a:endParaRPr lang="ru-RU" sz="4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нито 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потомството му да проси хляб. </a:t>
            </a:r>
            <a:endParaRPr lang="en-US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6438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13355">
        <p:circle/>
      </p:transition>
    </mc:Choice>
    <mc:Fallback>
      <p:transition spd="slow" advTm="13355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11" t="1524" r="3328" b="3047"/>
          <a:stretch/>
        </p:blipFill>
        <p:spPr>
          <a:xfrm>
            <a:off x="-6531" y="0"/>
            <a:ext cx="9150532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-110552" y="838200"/>
            <a:ext cx="928593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Всеки ден постъпва благо и дава на 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заем;</a:t>
            </a:r>
          </a:p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потомството му е в благословение.</a:t>
            </a:r>
            <a:endParaRPr lang="en-US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0394948"/>
      </p:ext>
    </p:extLst>
  </p:cSld>
  <p:clrMapOvr>
    <a:masterClrMapping/>
  </p:clrMapOvr>
  <p:transition spd="slow" advTm="9714"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06" t="2095" r="2938" b="2476"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90519" y="838200"/>
            <a:ext cx="848379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Отклонявай се от зло, и върши 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добро,</a:t>
            </a:r>
          </a:p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ще имаш вечно жилище. </a:t>
            </a:r>
            <a:endParaRPr lang="en-US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4639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7253">
        <p:split orient="vert"/>
      </p:transition>
    </mc:Choice>
    <mc:Fallback>
      <p:transition spd="slow" advTm="7253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12717" y="838200"/>
            <a:ext cx="7639399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Защото Господ обича 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правосъдие,</a:t>
            </a:r>
          </a:p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 оставя светиите 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Си;</a:t>
            </a:r>
          </a:p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 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века те ще бъдат 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опазени;</a:t>
            </a:r>
          </a:p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 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потомството на 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нечестивите</a:t>
            </a:r>
          </a:p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ще 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се изтреби.</a:t>
            </a:r>
            <a:endParaRPr lang="en-US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7665441"/>
      </p:ext>
    </p:extLst>
  </p:cSld>
  <p:clrMapOvr>
    <a:masterClrMapping/>
  </p:clrMapOvr>
  <p:transition spd="slow" advTm="19119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38200" y="4162961"/>
            <a:ext cx="738477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Праведните ще наследят 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земята,</a:t>
            </a:r>
          </a:p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ще живеят на нея до века.</a:t>
            </a:r>
            <a:endParaRPr lang="en-US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5519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8131">
        <p:circle/>
      </p:transition>
    </mc:Choice>
    <mc:Fallback>
      <p:transition spd="slow" advTm="8131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-110919" y="4696361"/>
            <a:ext cx="940731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Устата на праведния приказва за 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мъдрост,</a:t>
            </a:r>
          </a:p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езикът му говори правосъдие.</a:t>
            </a:r>
            <a:endParaRPr lang="en-US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6315501"/>
      </p:ext>
    </p:extLst>
  </p:cSld>
  <p:clrMapOvr>
    <a:masterClrMapping/>
  </p:clrMapOvr>
  <p:transition spd="slow" advTm="9085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64024" y="4696361"/>
            <a:ext cx="865743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Законът на неговия Бог е в сърцето 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му;</a:t>
            </a:r>
          </a:p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Стъпките 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му няма да се 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подхлъзнат.</a:t>
            </a:r>
            <a:endParaRPr lang="en-US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7916545"/>
      </p:ext>
    </p:extLst>
  </p:cSld>
  <p:clrMapOvr>
    <a:masterClrMapping/>
  </p:clrMapOvr>
  <p:transition spd="slow" advTm="9458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6667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304800" y="2120801"/>
            <a:ext cx="852900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Защото 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като трева скоро ще се 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окосят,</a:t>
            </a:r>
          </a:p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като зелена трева ще повехнат.</a:t>
            </a:r>
            <a:endParaRPr lang="en-US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2338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9273">
        <p:circle/>
      </p:transition>
    </mc:Choice>
    <mc:Fallback>
      <p:transition spd="slow" advTm="9273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11" t="1524" r="1871" b="1714"/>
          <a:stretch/>
        </p:blipFill>
        <p:spPr>
          <a:xfrm>
            <a:off x="-15240" y="2176"/>
            <a:ext cx="9159240" cy="685582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67527" y="4696361"/>
            <a:ext cx="7650428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Чакай Господа и пази Неговия 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път,</a:t>
            </a:r>
          </a:p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Той ще те 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издигне,</a:t>
            </a:r>
          </a:p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 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да наследиш 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земята. </a:t>
            </a:r>
            <a:endParaRPr lang="en-US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5739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11909">
        <p:circle/>
      </p:transition>
    </mc:Choice>
    <mc:Fallback>
      <p:transition spd="slow" advTm="11909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45" t="1525" r="2841" b="2644"/>
          <a:stretch/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35141" y="4495800"/>
            <a:ext cx="7515198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Виждал съм нечестивия 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страшен,</a:t>
            </a:r>
          </a:p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разпрострян като зелено 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дърво</a:t>
            </a:r>
          </a:p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 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своята си почва; </a:t>
            </a:r>
            <a:endParaRPr lang="en-US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3304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9164">
        <p:split orient="vert"/>
      </p:transition>
    </mc:Choice>
    <mc:Fallback>
      <p:transition spd="slow" advTm="9164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15" t="2095" r="2483" b="2286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33596" y="609600"/>
            <a:ext cx="805297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Но когато преминах, ето нямаше 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го;</a:t>
            </a:r>
          </a:p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Търсих 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го, и не се намери.</a:t>
            </a:r>
            <a:endParaRPr lang="en-US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7278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8251">
        <p:split orient="vert"/>
      </p:transition>
    </mc:Choice>
    <mc:Fallback>
      <p:transition spd="slow" advTm="8251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5240"/>
            <a:ext cx="9143999" cy="687324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-178180" y="1648361"/>
            <a:ext cx="950035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Избавлението на праведните е от 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Господа;</a:t>
            </a:r>
          </a:p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Той 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им е крепост във време на беда. </a:t>
            </a:r>
            <a:endParaRPr lang="en-US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1559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9867">
        <p:circle/>
      </p:transition>
    </mc:Choice>
    <mc:Fallback>
      <p:transition spd="slow" advTm="9867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-304800" y="2620298"/>
            <a:ext cx="9678227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9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Господ ще им помогне и ще ги </a:t>
            </a:r>
            <a:r>
              <a:rPr lang="ru-RU" sz="39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избави,</a:t>
            </a:r>
          </a:p>
          <a:p>
            <a:pPr algn="ctr"/>
            <a:r>
              <a:rPr lang="ru-RU" sz="39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Ще </a:t>
            </a:r>
            <a:r>
              <a:rPr lang="ru-RU" sz="39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ги избави от нечестивите и ще ги </a:t>
            </a:r>
            <a:r>
              <a:rPr lang="ru-RU" sz="39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спаси,</a:t>
            </a:r>
          </a:p>
          <a:p>
            <a:pPr algn="ctr"/>
            <a:r>
              <a:rPr lang="ru-RU" sz="39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Понеже </a:t>
            </a:r>
            <a:r>
              <a:rPr lang="ru-RU" sz="39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са прибягнали при Него.</a:t>
            </a:r>
            <a:endParaRPr lang="en-US" sz="39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4306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63276">
        <p:split orient="vert"/>
      </p:transition>
    </mc:Choice>
    <mc:Fallback>
      <p:transition spd="slow" advTm="63276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66523" y="1905000"/>
            <a:ext cx="8372677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Уповавай на Господа и върши добро; </a:t>
            </a:r>
            <a:endParaRPr lang="ru-RU" sz="4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Така 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ще населиш 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земята</a:t>
            </a:r>
          </a:p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ще се храниш с увереност.</a:t>
            </a:r>
            <a:endParaRPr lang="en-US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91207693"/>
      </p:ext>
    </p:extLst>
  </p:cSld>
  <p:clrMapOvr>
    <a:masterClrMapping/>
  </p:clrMapOvr>
  <p:transition spd="slow" advTm="11051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47" t="2286" r="2133" b="1714"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065975" y="4343400"/>
            <a:ext cx="7012048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Весели се, тъй също, в 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Господа;</a:t>
            </a:r>
          </a:p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Той ще ти 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даде</a:t>
            </a:r>
          </a:p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попросеното 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 сърцето ти.</a:t>
            </a:r>
            <a:endParaRPr lang="en-US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7611848"/>
      </p:ext>
    </p:extLst>
  </p:cSld>
  <p:clrMapOvr>
    <a:masterClrMapping/>
  </p:clrMapOvr>
  <p:transition spd="slow" advTm="12096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57" t="1862" r="1857" b="1671"/>
          <a:stretch/>
        </p:blipFill>
        <p:spPr>
          <a:xfrm>
            <a:off x="0" y="-1"/>
            <a:ext cx="9144000" cy="686478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49922" y="4690408"/>
            <a:ext cx="7444154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Предай на Господа пътя 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си;</a:t>
            </a:r>
          </a:p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уповавай на 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Него,</a:t>
            </a:r>
          </a:p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Той ще извърши очакването ти;</a:t>
            </a:r>
            <a:endParaRPr lang="en-US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826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11467">
        <p:split orient="vert"/>
      </p:transition>
    </mc:Choice>
    <mc:Fallback>
      <p:transition spd="slow" advTm="11467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93" t="1905" r="1693" b="1905"/>
          <a:stretch/>
        </p:blipFill>
        <p:spPr>
          <a:xfrm>
            <a:off x="0" y="0"/>
            <a:ext cx="9180214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339095" y="4419600"/>
            <a:ext cx="6465808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ще направи да се 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яви</a:t>
            </a:r>
          </a:p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правдата 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ти като 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светлината,</a:t>
            </a:r>
          </a:p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съдът ти като пладне.</a:t>
            </a:r>
            <a:endParaRPr lang="en-US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8236195"/>
      </p:ext>
    </p:extLst>
  </p:cSld>
  <p:clrMapOvr>
    <a:masterClrMapping/>
  </p:clrMapOvr>
  <p:transition spd="slow" advTm="10165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03" t="1905" r="1373" b="1524"/>
          <a:stretch/>
        </p:blipFill>
        <p:spPr>
          <a:xfrm>
            <a:off x="0" y="0"/>
            <a:ext cx="9157526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02399" y="3886200"/>
            <a:ext cx="8789201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Облегни се на Господа, и чакай 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Него;</a:t>
            </a:r>
          </a:p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 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се раздразнявай поради този 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човек,</a:t>
            </a:r>
          </a:p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който 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успява в пътя 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си</a:t>
            </a:r>
          </a:p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като 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извършва подлости. </a:t>
            </a:r>
            <a:endParaRPr lang="en-US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5380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15944">
        <p:circle/>
      </p:transition>
    </mc:Choice>
    <mc:Fallback>
      <p:transition spd="slow" advTm="15944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419"/>
          <a:stretch/>
        </p:blipFill>
        <p:spPr>
          <a:xfrm>
            <a:off x="-1" y="0"/>
            <a:ext cx="9152709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21800" y="3886200"/>
            <a:ext cx="8031942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Престани от 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негодуванието,</a:t>
            </a:r>
          </a:p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остави гнева; Не се 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раздразнявай,</a:t>
            </a:r>
          </a:p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понеже 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това води 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само</a:t>
            </a:r>
          </a:p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към 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злотворството.</a:t>
            </a:r>
            <a:endParaRPr lang="en-US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6842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14637">
        <p:circle/>
      </p:transition>
    </mc:Choice>
    <mc:Fallback>
      <p:transition spd="slow" advTm="14637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09" t="2286" r="2239" b="1714"/>
          <a:stretch/>
        </p:blipFill>
        <p:spPr>
          <a:xfrm>
            <a:off x="-15240" y="-21772"/>
            <a:ext cx="9159240" cy="687977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64412" y="3886200"/>
            <a:ext cx="8146717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Защото злотворците ще се 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изтребят;</a:t>
            </a:r>
          </a:p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 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ония, които чакат 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Господа,</a:t>
            </a:r>
          </a:p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 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ще наследят земята.</a:t>
            </a:r>
            <a:endParaRPr lang="en-US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6461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10720">
        <p:split orient="vert"/>
      </p:transition>
    </mc:Choice>
    <mc:Fallback>
      <p:transition spd="slow" advTm="1072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424</Words>
  <Application>Microsoft Office PowerPoint</Application>
  <PresentationFormat>On-screen Show (4:3)</PresentationFormat>
  <Paragraphs>67</Paragraphs>
  <Slides>24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Miry</dc:creator>
  <cp:lastModifiedBy>Home</cp:lastModifiedBy>
  <cp:revision>40</cp:revision>
  <dcterms:created xsi:type="dcterms:W3CDTF">2006-08-16T00:00:00Z</dcterms:created>
  <dcterms:modified xsi:type="dcterms:W3CDTF">2012-05-04T19:51:52Z</dcterms:modified>
</cp:coreProperties>
</file>