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9" r:id="rId2"/>
    <p:sldId id="257" r:id="rId3"/>
    <p:sldId id="258" r:id="rId4"/>
    <p:sldId id="264" r:id="rId5"/>
    <p:sldId id="262" r:id="rId6"/>
    <p:sldId id="265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313"/>
    <a:srgbClr val="1B1B1B"/>
    <a:srgbClr val="11111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6D45EBA-7E65-4E0F-994A-87FAD78F7C9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5A85-1130-40A2-A98C-27838016570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D65A-DBCE-4B0A-9151-42605747482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590C189-30D2-4202-A9A6-2A94D0014660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3826-2A7C-4D03-9FB2-9291C81309BE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bg-BG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63FC73-426E-4F8A-AC8D-182014E7149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4829-D211-4DC2-950C-C1857BE623BE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0C5E6-63C2-496F-8EED-5E2A34DB4FB3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1A8C8-B709-473C-93B0-B7A5FD3FFDE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9920-7C59-4C3F-955F-502B2E2085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305A-0D7A-4B4E-BCE9-C8D8687954C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1DF250F-8AA2-452C-91EE-90862F459E3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9F3F467-A753-4BB0-978B-1CE639344C05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23528" y="1844824"/>
            <a:ext cx="8748712" cy="37856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           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>
                <a:solidFill>
                  <a:srgbClr val="FFFF00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165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, мое сърце, с радост ти ходи	      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в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Господний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път на светостта!	    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И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тогаз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все що Бог обещал е, и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ти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ще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да вкусваш във вечността!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00392" y="6200477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</a:rPr>
              <a:t>1/</a:t>
            </a:r>
            <a:r>
              <a:rPr lang="en-US" sz="2000" b="1" dirty="0">
                <a:solidFill>
                  <a:schemeClr val="bg1"/>
                </a:solidFill>
              </a:rPr>
              <a:t>6</a:t>
            </a:r>
            <a:endParaRPr 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635373" y="2060848"/>
            <a:ext cx="7977187" cy="37856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rgbClr val="FFFF00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Припев:   </a:t>
            </a:r>
            <a:endParaRPr lang="en-US" sz="3200" b="1" dirty="0" smtClean="0">
              <a:solidFill>
                <a:srgbClr val="FFFF00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блести кат` звезда,		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който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Нему верен е бил.		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Да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, блести кат` звезда,	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кой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тук Бога е любил!	</a:t>
            </a:r>
            <a:endParaRPr lang="bg-BG" sz="3200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00392" y="6200477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2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en-US" sz="2000" b="1" dirty="0" smtClean="0">
                <a:solidFill>
                  <a:schemeClr val="bg1"/>
                </a:solidFill>
              </a:rPr>
              <a:t>6</a:t>
            </a:r>
            <a:endParaRPr 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23850" y="2348880"/>
            <a:ext cx="8569325" cy="37856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2.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Не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бой се, сърце, Господ ще даде	           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верните Си сила сам;			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Той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в небесно блаженство ще те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                           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въведе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,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ни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anose="02000600000000000000" pitchFamily="2" charset="0"/>
              </a:rPr>
              <a:t>скръб, ни болка има там!	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00392" y="6200477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3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en-US" sz="2000" b="1" dirty="0" smtClean="0">
                <a:solidFill>
                  <a:schemeClr val="bg1"/>
                </a:solidFill>
              </a:rPr>
              <a:t>6</a:t>
            </a:r>
            <a:endParaRPr 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100392" y="6200477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4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en-US" sz="2000" b="1" dirty="0" smtClean="0">
                <a:solidFill>
                  <a:schemeClr val="bg1"/>
                </a:solidFill>
              </a:rPr>
              <a:t>6</a:t>
            </a:r>
            <a:endParaRPr lang="bg-BG" sz="2000" b="1" dirty="0">
              <a:solidFill>
                <a:schemeClr val="bg1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635373" y="2060848"/>
            <a:ext cx="7977187" cy="37856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rgbClr val="FFFF00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Припев:   </a:t>
            </a:r>
            <a:endParaRPr lang="en-US" sz="3200" b="1" dirty="0" smtClean="0">
              <a:solidFill>
                <a:srgbClr val="FFFF00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блести кат` звезда,		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който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Нему верен е бил.		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Да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, блести кат` звезда,	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кой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тук Бога е любил!	</a:t>
            </a:r>
            <a:endParaRPr lang="bg-BG" sz="3200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96502" y="2686268"/>
            <a:ext cx="8135938" cy="30469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3.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Обещание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е наш Господ дал -             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сам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Господ, а не човек - 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Той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на праведните Свои е 	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обещал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да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блестят кат` звезди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навек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31313"/>
                  </a:glow>
                </a:effectLst>
                <a:latin typeface="Segoe Print" panose="02000600000000000000" pitchFamily="2" charset="0"/>
              </a:rPr>
              <a:t>!</a:t>
            </a:r>
            <a:endParaRPr lang="bg-BG" sz="3200" dirty="0">
              <a:solidFill>
                <a:schemeClr val="bg1"/>
              </a:solidFill>
              <a:effectLst>
                <a:glow rad="139700">
                  <a:srgbClr val="131313"/>
                </a:glow>
              </a:effectLst>
              <a:latin typeface="Segoe Print" panose="02000600000000000000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00392" y="6200477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5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en-US" sz="2000" b="1" dirty="0" smtClean="0">
                <a:solidFill>
                  <a:schemeClr val="bg1"/>
                </a:solidFill>
              </a:rPr>
              <a:t>6</a:t>
            </a:r>
            <a:endParaRPr 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100392" y="6200477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6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en-US" sz="2000" b="1" dirty="0" smtClean="0">
                <a:solidFill>
                  <a:schemeClr val="bg1"/>
                </a:solidFill>
              </a:rPr>
              <a:t>6</a:t>
            </a:r>
            <a:endParaRPr lang="bg-BG" sz="2000" b="1" dirty="0">
              <a:solidFill>
                <a:schemeClr val="bg1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635373" y="2060848"/>
            <a:ext cx="7977187" cy="37856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rgbClr val="FFFF00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Припев:   </a:t>
            </a:r>
            <a:endParaRPr lang="en-US" sz="3200" b="1" dirty="0" smtClean="0">
              <a:solidFill>
                <a:srgbClr val="FFFF00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блести кат` звезда,		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който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Нему верен е бил.		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Да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, блести кат` звезда,	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 кой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anose="02000600000000000000" pitchFamily="2" charset="0"/>
              </a:rPr>
              <a:t>тук Бога е любил!	</a:t>
            </a:r>
            <a:endParaRPr lang="bg-BG" sz="3200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159</TotalTime>
  <Words>71</Words>
  <Application>Microsoft Office PowerPoint</Application>
  <PresentationFormat>Презентация на цял екран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6</vt:i4>
      </vt:variant>
    </vt:vector>
  </HeadingPairs>
  <TitlesOfParts>
    <vt:vector size="7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EVO300</dc:creator>
  <cp:lastModifiedBy>Trifon</cp:lastModifiedBy>
  <cp:revision>12</cp:revision>
  <dcterms:created xsi:type="dcterms:W3CDTF">2006-09-28T06:33:58Z</dcterms:created>
  <dcterms:modified xsi:type="dcterms:W3CDTF">2014-04-09T13:34:24Z</dcterms:modified>
</cp:coreProperties>
</file>