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6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FD105-C789-4F39-8747-0AF004E10DF1}" type="datetimeFigureOut">
              <a:rPr lang="bg-BG" smtClean="0"/>
              <a:t>20.5.2012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5D7A0-AC84-480F-8A71-77FE7C969C0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88830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FD105-C789-4F39-8747-0AF004E10DF1}" type="datetimeFigureOut">
              <a:rPr lang="bg-BG" smtClean="0"/>
              <a:t>20.5.2012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5D7A0-AC84-480F-8A71-77FE7C969C0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276678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FD105-C789-4F39-8747-0AF004E10DF1}" type="datetimeFigureOut">
              <a:rPr lang="bg-BG" smtClean="0"/>
              <a:t>20.5.2012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5D7A0-AC84-480F-8A71-77FE7C969C0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396872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FD105-C789-4F39-8747-0AF004E10DF1}" type="datetimeFigureOut">
              <a:rPr lang="bg-BG" smtClean="0"/>
              <a:t>20.5.2012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5D7A0-AC84-480F-8A71-77FE7C969C0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3690221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FD105-C789-4F39-8747-0AF004E10DF1}" type="datetimeFigureOut">
              <a:rPr lang="bg-BG" smtClean="0"/>
              <a:t>20.5.2012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5D7A0-AC84-480F-8A71-77FE7C969C0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435889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FD105-C789-4F39-8747-0AF004E10DF1}" type="datetimeFigureOut">
              <a:rPr lang="bg-BG" smtClean="0"/>
              <a:t>20.5.2012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5D7A0-AC84-480F-8A71-77FE7C969C0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83597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FD105-C789-4F39-8747-0AF004E10DF1}" type="datetimeFigureOut">
              <a:rPr lang="bg-BG" smtClean="0"/>
              <a:t>20.5.2012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5D7A0-AC84-480F-8A71-77FE7C969C0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454041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FD105-C789-4F39-8747-0AF004E10DF1}" type="datetimeFigureOut">
              <a:rPr lang="bg-BG" smtClean="0"/>
              <a:t>20.5.2012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5D7A0-AC84-480F-8A71-77FE7C969C0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263965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FD105-C789-4F39-8747-0AF004E10DF1}" type="datetimeFigureOut">
              <a:rPr lang="bg-BG" smtClean="0"/>
              <a:t>20.5.2012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5D7A0-AC84-480F-8A71-77FE7C969C0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36742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FD105-C789-4F39-8747-0AF004E10DF1}" type="datetimeFigureOut">
              <a:rPr lang="bg-BG" smtClean="0"/>
              <a:t>20.5.2012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5D7A0-AC84-480F-8A71-77FE7C969C0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901697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FD105-C789-4F39-8747-0AF004E10DF1}" type="datetimeFigureOut">
              <a:rPr lang="bg-BG" smtClean="0"/>
              <a:t>20.5.2012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5D7A0-AC84-480F-8A71-77FE7C969C0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4885349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0FD105-C789-4F39-8747-0AF004E10DF1}" type="datetimeFigureOut">
              <a:rPr lang="bg-BG" smtClean="0"/>
              <a:t>20.5.2012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65D7A0-AC84-480F-8A71-77FE7C969C0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36896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wav"/><Relationship Id="rId2" Type="http://schemas.microsoft.com/office/2007/relationships/media" Target="../media/media1.wav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386688" y="2028904"/>
            <a:ext cx="6410793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bg-BG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Имам един Приятел,</a:t>
            </a:r>
          </a:p>
          <a:p>
            <a:pPr algn="ctr"/>
            <a:r>
              <a:rPr lang="bg-B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Който държи на мен.</a:t>
            </a:r>
          </a:p>
          <a:p>
            <a:pPr algn="ctr"/>
            <a:r>
              <a:rPr lang="bg-BG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Винаги ме </a:t>
            </a:r>
            <a:r>
              <a:rPr lang="bg-BG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подкрепя,</a:t>
            </a:r>
            <a:endParaRPr lang="bg-BG" sz="54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tx1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bg-BG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r>
              <a:rPr lang="bg-B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 съм натъжен.</a:t>
            </a:r>
            <a:endParaRPr 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tx1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imam edin priqtel ready.wav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51520" y="260648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20902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5706">
        <p:circle/>
      </p:transition>
    </mc:Choice>
    <mc:Fallback xmlns="">
      <p:transition spd="slow" advTm="25706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  <p:extLst mod="1">
    <p:ext uri="{E180D4A7-C9FB-4DFB-919C-405C955672EB}">
      <p14:showEvtLst xmlns:p14="http://schemas.microsoft.com/office/powerpoint/2010/main">
        <p14:playEvt time="0" objId="4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0986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800">
        <p:fade/>
      </p:transition>
    </mc:Choice>
    <mc:Fallback xmlns="">
      <p:transition spd="med" advTm="18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222527" y="2492896"/>
            <a:ext cx="6698949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bg-BG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Господ, Всемогъщият,</a:t>
            </a:r>
          </a:p>
          <a:p>
            <a:pPr algn="ctr"/>
            <a:r>
              <a:rPr lang="bg-B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Цар на </a:t>
            </a:r>
            <a:r>
              <a:rPr lang="bg-B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вечността -</a:t>
            </a:r>
            <a:endParaRPr lang="bg-BG" sz="5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tx1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bg-B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този свят и славен Бог</a:t>
            </a:r>
          </a:p>
          <a:p>
            <a:pPr algn="ctr"/>
            <a:r>
              <a:rPr lang="bg-BG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</a:t>
            </a:r>
            <a:r>
              <a:rPr lang="bg-BG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одава ми ръка!</a:t>
            </a:r>
            <a:endParaRPr 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tx1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44258794"/>
      </p:ext>
    </p:extLst>
  </p:cSld>
  <p:clrMapOvr>
    <a:masterClrMapping/>
  </p:clrMapOvr>
  <p:transition advTm="9551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258512" y="2028904"/>
            <a:ext cx="6667146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bg-BG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Имам един Създател,</a:t>
            </a:r>
          </a:p>
          <a:p>
            <a:pPr algn="ctr"/>
            <a:r>
              <a:rPr lang="bg-B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Който е всемогъщ.</a:t>
            </a:r>
          </a:p>
          <a:p>
            <a:pPr algn="ctr"/>
            <a:r>
              <a:rPr lang="bg-BG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Вселената, звездите</a:t>
            </a:r>
          </a:p>
          <a:p>
            <a:pPr algn="ctr"/>
            <a:r>
              <a:rPr lang="bg-BG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r>
              <a:rPr lang="bg-B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оди със Свойта мощ.</a:t>
            </a:r>
            <a:endParaRPr 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tx1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04677218"/>
      </p:ext>
    </p:extLst>
  </p:cSld>
  <p:clrMapOvr>
    <a:masterClrMapping/>
  </p:clrMapOvr>
  <p:transition advTm="17204">
    <p:check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222527" y="2492896"/>
            <a:ext cx="6698949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bg-BG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Господ, Всемогъщият,</a:t>
            </a:r>
          </a:p>
          <a:p>
            <a:pPr algn="ctr"/>
            <a:r>
              <a:rPr lang="bg-B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Цар на </a:t>
            </a:r>
            <a:r>
              <a:rPr lang="bg-B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вечността -</a:t>
            </a:r>
            <a:endParaRPr lang="bg-BG" sz="5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tx1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bg-B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този свят и славен Бог</a:t>
            </a:r>
          </a:p>
          <a:p>
            <a:pPr algn="ctr"/>
            <a:r>
              <a:rPr lang="bg-BG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</a:t>
            </a:r>
            <a:r>
              <a:rPr lang="bg-BG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одава ми ръка!</a:t>
            </a:r>
            <a:endParaRPr 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tx1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99763025"/>
      </p:ext>
    </p:extLst>
  </p:cSld>
  <p:clrMapOvr>
    <a:masterClrMapping/>
  </p:clrMapOvr>
  <p:transition advTm="13368"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033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Tm="3219">
        <p14:vortex dir="r"/>
      </p:transition>
    </mc:Choice>
    <mc:Fallback xmlns="">
      <p:transition spd="slow" advTm="321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586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750">
        <p14:vortex dir="r"/>
      </p:transition>
    </mc:Choice>
    <mc:Fallback xmlns="">
      <p:transition spd="slow" advTm="375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34847" y="2492896"/>
            <a:ext cx="7074309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bg-BG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Имам един Спасител,</a:t>
            </a:r>
          </a:p>
          <a:p>
            <a:pPr algn="ctr"/>
            <a:r>
              <a:rPr lang="bg-B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Който за мен </a:t>
            </a:r>
            <a:r>
              <a:rPr lang="bg-B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умря!</a:t>
            </a:r>
            <a:endParaRPr lang="bg-BG" sz="5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tx1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bg-B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Скоро ще претвори Той</a:t>
            </a:r>
          </a:p>
          <a:p>
            <a:pPr algn="ctr"/>
            <a:r>
              <a:rPr lang="bg-B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мене и таз земя!</a:t>
            </a:r>
            <a:endParaRPr 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tx1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7990094"/>
      </p:ext>
    </p:extLst>
  </p:cSld>
  <p:clrMapOvr>
    <a:masterClrMapping/>
  </p:clrMapOvr>
  <p:transition advTm="16867"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222527" y="2492896"/>
            <a:ext cx="6698949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bg-BG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Господ, Всемогъщият,</a:t>
            </a:r>
          </a:p>
          <a:p>
            <a:pPr algn="ctr"/>
            <a:r>
              <a:rPr lang="bg-B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Цар на </a:t>
            </a:r>
            <a:r>
              <a:rPr lang="bg-B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вечността -</a:t>
            </a:r>
            <a:endParaRPr lang="bg-BG" sz="5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tx1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bg-B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този свят и славен Бог</a:t>
            </a:r>
          </a:p>
          <a:p>
            <a:pPr algn="ctr"/>
            <a:r>
              <a:rPr lang="bg-BG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</a:t>
            </a:r>
            <a:r>
              <a:rPr lang="bg-BG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одава ми ръка!</a:t>
            </a:r>
            <a:endParaRPr 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tx1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64460460"/>
      </p:ext>
    </p:extLst>
  </p:cSld>
  <p:clrMapOvr>
    <a:masterClrMapping/>
  </p:clrMapOvr>
  <p:transition advTm="10325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935133" y="4279947"/>
            <a:ext cx="331052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bg-BG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Милостив,</a:t>
            </a:r>
          </a:p>
          <a:p>
            <a:pPr algn="ctr"/>
            <a:r>
              <a:rPr lang="bg-B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търпелив!</a:t>
            </a:r>
            <a:endParaRPr 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tx1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2470302"/>
      </p:ext>
    </p:extLst>
  </p:cSld>
  <p:clrMapOvr>
    <a:masterClrMapping/>
  </p:clrMapOvr>
  <p:transition advTm="12951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109</Words>
  <Application>Microsoft Office PowerPoint</Application>
  <PresentationFormat>Презентация на цял екран (4:3)</PresentationFormat>
  <Paragraphs>26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10</vt:i4>
      </vt:variant>
    </vt:vector>
  </HeadingPairs>
  <TitlesOfParts>
    <vt:vector size="11" baseType="lpstr">
      <vt:lpstr>Office Theme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ASUS</dc:creator>
  <cp:lastModifiedBy>Vyara</cp:lastModifiedBy>
  <cp:revision>10</cp:revision>
  <dcterms:created xsi:type="dcterms:W3CDTF">2012-05-19T18:29:25Z</dcterms:created>
  <dcterms:modified xsi:type="dcterms:W3CDTF">2012-05-20T20:06:17Z</dcterms:modified>
</cp:coreProperties>
</file>