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65" r:id="rId3"/>
    <p:sldId id="266" r:id="rId4"/>
    <p:sldId id="267" r:id="rId5"/>
    <p:sldId id="264" r:id="rId6"/>
    <p:sldId id="268" r:id="rId7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D21"/>
    <a:srgbClr val="100A18"/>
    <a:srgbClr val="140C1E"/>
    <a:srgbClr val="180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60"/>
  </p:normalViewPr>
  <p:slideViewPr>
    <p:cSldViewPr>
      <p:cViewPr>
        <p:scale>
          <a:sx n="70" d="100"/>
          <a:sy n="70" d="100"/>
        </p:scale>
        <p:origin x="-13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F394-EB0B-4D49-9C4E-D0881718187D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862749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06DA-F32A-4892-9BC4-38B924CDD184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76268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039BA-8463-4D31-9C36-919EE4D746E0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34796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1AED1-F514-4EFA-AD47-E5C1147EAFEB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15927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3347-3850-4CC1-B867-DBDFD9AFA8A7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163382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2D3C-385C-4758-B067-6E69F8275356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439204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F10-1548-446E-8984-A995F4D8BD19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44819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BD7D-1DB7-4D81-A0DC-0478BC6D1D1A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12882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3E98-AEC3-4999-AF00-02FAC4A81038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228229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B9A1C-BADF-4279-9045-AD109273D383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97657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F9C6E-57D9-487F-8937-4F95034F73DB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641471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08D1B-5D05-4EA2-A83D-5897C9B57D6C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7646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115292" y="1803588"/>
            <a:ext cx="957738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rgbClr val="FFFF00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  </a:t>
            </a: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192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80E24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1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</a:effectLst>
                <a:latin typeface="Segoe Print" panose="02000600000000000000" pitchFamily="2" charset="0"/>
              </a:rPr>
              <a:t>.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Моите стъпки отправи,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мили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Отче, в Твоя път!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От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греха ме избави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 </a:t>
            </a:r>
            <a:r>
              <a:rPr lang="bg-BG" altLang="bg-BG" sz="3200" b="1" dirty="0" err="1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Твойта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истина и съд!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 smtClean="0">
                <a:solidFill>
                  <a:schemeClr val="bg1"/>
                </a:solidFill>
              </a:rPr>
              <a:t>1/6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1475332" y="1268760"/>
            <a:ext cx="95773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40C1E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Припев</a:t>
            </a:r>
            <a:r>
              <a:rPr lang="bg-BG" altLang="bg-BG" sz="3200" b="1" dirty="0">
                <a:solidFill>
                  <a:srgbClr val="FFFF00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Докато с победен вик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литна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аз с </a:t>
            </a:r>
            <a:r>
              <a:rPr lang="bg-BG" altLang="bg-BG" sz="3200" b="1" dirty="0" err="1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небесний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лик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запея нова песен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ангелски език!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2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899592" y="1587564"/>
            <a:ext cx="957738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2. </a:t>
            </a:r>
            <a:r>
              <a:rPr lang="bg-BG" altLang="bg-BG" sz="3200" b="1" dirty="0" err="1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Светий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гълъб от небе,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тоз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представител Христов,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err="1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нек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изпълни туй сърце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мир и радост, и любов!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3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4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75332" y="1268760"/>
            <a:ext cx="95773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40C1E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Припев</a:t>
            </a:r>
            <a:r>
              <a:rPr lang="bg-BG" altLang="bg-BG" sz="3200" b="1" dirty="0">
                <a:solidFill>
                  <a:srgbClr val="FFFF00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Докато с победен вик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литна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аз с </a:t>
            </a:r>
            <a:r>
              <a:rPr lang="bg-BG" altLang="bg-BG" sz="3200" b="1" dirty="0" err="1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небесний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лик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запея нова песен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ангелски език!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1259632" y="1700808"/>
            <a:ext cx="957738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60D2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3. Буря в мен смълчава Той,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врагове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ще победи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 небесния покой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мене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Той ще наслади!</a:t>
            </a:r>
            <a:r>
              <a:rPr lang="bg-BG" altLang="bg-BG" sz="3200" dirty="0">
                <a:solidFill>
                  <a:schemeClr val="bg1"/>
                </a:solidFill>
                <a:effectLst>
                  <a:glow rad="101600">
                    <a:srgbClr val="160D21"/>
                  </a:glow>
                </a:effectLst>
                <a:latin typeface="Segoe Print" panose="02000600000000000000" pitchFamily="2" charset="0"/>
              </a:rPr>
              <a:t> 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5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6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75332" y="1268760"/>
            <a:ext cx="95773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40C1E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Припев</a:t>
            </a:r>
            <a:r>
              <a:rPr lang="bg-BG" altLang="bg-BG" sz="3200" b="1" dirty="0">
                <a:solidFill>
                  <a:srgbClr val="FFFF00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Докато с победен вик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литна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аз с </a:t>
            </a:r>
            <a:r>
              <a:rPr lang="bg-BG" altLang="bg-BG" sz="3200" b="1" dirty="0" err="1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небесний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лик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запея нова песен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ангелски език!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1078</TotalTime>
  <Words>155</Words>
  <Application>Microsoft Office PowerPoint</Application>
  <PresentationFormat>Презентация на цял екран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6</vt:i4>
      </vt:variant>
    </vt:vector>
  </HeadingPairs>
  <TitlesOfParts>
    <vt:vector size="7" baseType="lpstr">
      <vt:lpstr>Office тема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123</dc:creator>
  <cp:lastModifiedBy>Trifon</cp:lastModifiedBy>
  <cp:revision>128</cp:revision>
  <dcterms:created xsi:type="dcterms:W3CDTF">2005-09-17T20:03:35Z</dcterms:created>
  <dcterms:modified xsi:type="dcterms:W3CDTF">2014-04-10T13:21:16Z</dcterms:modified>
</cp:coreProperties>
</file>